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38"/>
  </p:notesMasterIdLst>
  <p:sldIdLst>
    <p:sldId id="256" r:id="rId2"/>
    <p:sldId id="258" r:id="rId3"/>
    <p:sldId id="312" r:id="rId4"/>
    <p:sldId id="336" r:id="rId5"/>
    <p:sldId id="313" r:id="rId6"/>
    <p:sldId id="315" r:id="rId7"/>
    <p:sldId id="314" r:id="rId8"/>
    <p:sldId id="316" r:id="rId9"/>
    <p:sldId id="259" r:id="rId10"/>
    <p:sldId id="347" r:id="rId11"/>
    <p:sldId id="348" r:id="rId12"/>
    <p:sldId id="261" r:id="rId13"/>
    <p:sldId id="304" r:id="rId14"/>
    <p:sldId id="321" r:id="rId15"/>
    <p:sldId id="319" r:id="rId16"/>
    <p:sldId id="328" r:id="rId17"/>
    <p:sldId id="333" r:id="rId18"/>
    <p:sldId id="332" r:id="rId19"/>
    <p:sldId id="335" r:id="rId20"/>
    <p:sldId id="334" r:id="rId21"/>
    <p:sldId id="269" r:id="rId22"/>
    <p:sldId id="303" r:id="rId23"/>
    <p:sldId id="330" r:id="rId24"/>
    <p:sldId id="323" r:id="rId25"/>
    <p:sldId id="327" r:id="rId26"/>
    <p:sldId id="324" r:id="rId27"/>
    <p:sldId id="325" r:id="rId28"/>
    <p:sldId id="343" r:id="rId29"/>
    <p:sldId id="342" r:id="rId30"/>
    <p:sldId id="344" r:id="rId31"/>
    <p:sldId id="311" r:id="rId32"/>
    <p:sldId id="346" r:id="rId33"/>
    <p:sldId id="326" r:id="rId34"/>
    <p:sldId id="345" r:id="rId35"/>
    <p:sldId id="331" r:id="rId36"/>
    <p:sldId id="30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0C0"/>
    <a:srgbClr val="FC0000"/>
    <a:srgbClr val="548235"/>
    <a:srgbClr val="767171"/>
    <a:srgbClr val="00B050"/>
    <a:srgbClr val="FFC000"/>
    <a:srgbClr val="9D85DF"/>
    <a:srgbClr val="2F528F"/>
    <a:srgbClr val="C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D64A14-8042-4481-8240-FB4023084FF8}" v="814" dt="2019-11-20T20:57:19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Guendelman" userId="fedefd06-e4d0-4785-96ed-a0a573665e3d" providerId="ADAL" clId="{91D64A14-8042-4481-8240-FB4023084FF8}"/>
    <pc:docChg chg="undo custSel addSld delSld modSld sldOrd">
      <pc:chgData name="Gabriel Guendelman" userId="fedefd06-e4d0-4785-96ed-a0a573665e3d" providerId="ADAL" clId="{91D64A14-8042-4481-8240-FB4023084FF8}" dt="2019-11-20T20:55:08.889" v="2784" actId="6549"/>
      <pc:docMkLst>
        <pc:docMk/>
      </pc:docMkLst>
      <pc:sldChg chg="modSp">
        <pc:chgData name="Gabriel Guendelman" userId="fedefd06-e4d0-4785-96ed-a0a573665e3d" providerId="ADAL" clId="{91D64A14-8042-4481-8240-FB4023084FF8}" dt="2019-11-14T20:42:43.128" v="994" actId="20577"/>
        <pc:sldMkLst>
          <pc:docMk/>
          <pc:sldMk cId="1365010699" sldId="256"/>
        </pc:sldMkLst>
        <pc:spChg chg="mod">
          <ac:chgData name="Gabriel Guendelman" userId="fedefd06-e4d0-4785-96ed-a0a573665e3d" providerId="ADAL" clId="{91D64A14-8042-4481-8240-FB4023084FF8}" dt="2019-11-14T20:42:33.068" v="993" actId="20577"/>
          <ac:spMkLst>
            <pc:docMk/>
            <pc:sldMk cId="1365010699" sldId="256"/>
            <ac:spMk id="2" creationId="{8D82B8E4-B9F4-4D0E-A6A9-935FCC225958}"/>
          </ac:spMkLst>
        </pc:spChg>
        <pc:spChg chg="mod">
          <ac:chgData name="Gabriel Guendelman" userId="fedefd06-e4d0-4785-96ed-a0a573665e3d" providerId="ADAL" clId="{91D64A14-8042-4481-8240-FB4023084FF8}" dt="2019-11-14T20:42:43.128" v="994" actId="20577"/>
          <ac:spMkLst>
            <pc:docMk/>
            <pc:sldMk cId="1365010699" sldId="256"/>
            <ac:spMk id="3" creationId="{59D6D6C2-412C-483C-81BC-3F1192AD5292}"/>
          </ac:spMkLst>
        </pc:spChg>
      </pc:sldChg>
      <pc:sldChg chg="modSp">
        <pc:chgData name="Gabriel Guendelman" userId="fedefd06-e4d0-4785-96ed-a0a573665e3d" providerId="ADAL" clId="{91D64A14-8042-4481-8240-FB4023084FF8}" dt="2019-11-14T20:03:31.971" v="291" actId="20577"/>
        <pc:sldMkLst>
          <pc:docMk/>
          <pc:sldMk cId="1470252077" sldId="258"/>
        </pc:sldMkLst>
        <pc:spChg chg="mod">
          <ac:chgData name="Gabriel Guendelman" userId="fedefd06-e4d0-4785-96ed-a0a573665e3d" providerId="ADAL" clId="{91D64A14-8042-4481-8240-FB4023084FF8}" dt="2019-11-12T16:03:33.422" v="27" actId="20577"/>
          <ac:spMkLst>
            <pc:docMk/>
            <pc:sldMk cId="1470252077" sldId="258"/>
            <ac:spMk id="2" creationId="{9D0BF87F-3FA9-4B54-A243-F992ECE73FCD}"/>
          </ac:spMkLst>
        </pc:spChg>
        <pc:spChg chg="mod">
          <ac:chgData name="Gabriel Guendelman" userId="fedefd06-e4d0-4785-96ed-a0a573665e3d" providerId="ADAL" clId="{91D64A14-8042-4481-8240-FB4023084FF8}" dt="2019-11-14T20:03:31.971" v="291" actId="20577"/>
          <ac:spMkLst>
            <pc:docMk/>
            <pc:sldMk cId="1470252077" sldId="258"/>
            <ac:spMk id="3" creationId="{DEC64C90-E623-4FFE-B4D6-4792368CF20E}"/>
          </ac:spMkLst>
        </pc:spChg>
      </pc:sldChg>
      <pc:sldChg chg="modSp">
        <pc:chgData name="Gabriel Guendelman" userId="fedefd06-e4d0-4785-96ed-a0a573665e3d" providerId="ADAL" clId="{91D64A14-8042-4481-8240-FB4023084FF8}" dt="2019-11-14T20:04:03.805" v="292" actId="1076"/>
        <pc:sldMkLst>
          <pc:docMk/>
          <pc:sldMk cId="3129277971" sldId="259"/>
        </pc:sldMkLst>
        <pc:picChg chg="mod">
          <ac:chgData name="Gabriel Guendelman" userId="fedefd06-e4d0-4785-96ed-a0a573665e3d" providerId="ADAL" clId="{91D64A14-8042-4481-8240-FB4023084FF8}" dt="2019-11-14T20:04:03.805" v="292" actId="1076"/>
          <ac:picMkLst>
            <pc:docMk/>
            <pc:sldMk cId="3129277971" sldId="259"/>
            <ac:picMk id="3" creationId="{00000000-0000-0000-0000-000000000000}"/>
          </ac:picMkLst>
        </pc:picChg>
      </pc:sldChg>
      <pc:sldChg chg="modSp">
        <pc:chgData name="Gabriel Guendelman" userId="fedefd06-e4d0-4785-96ed-a0a573665e3d" providerId="ADAL" clId="{91D64A14-8042-4481-8240-FB4023084FF8}" dt="2019-11-14T20:40:21.792" v="953" actId="20577"/>
        <pc:sldMkLst>
          <pc:docMk/>
          <pc:sldMk cId="1974571475" sldId="269"/>
        </pc:sldMkLst>
        <pc:spChg chg="mod">
          <ac:chgData name="Gabriel Guendelman" userId="fedefd06-e4d0-4785-96ed-a0a573665e3d" providerId="ADAL" clId="{91D64A14-8042-4481-8240-FB4023084FF8}" dt="2019-11-14T20:40:21.792" v="953" actId="20577"/>
          <ac:spMkLst>
            <pc:docMk/>
            <pc:sldMk cId="1974571475" sldId="269"/>
            <ac:spMk id="13" creationId="{75D5ECD3-3666-4528-8E3F-A15FC4C47B61}"/>
          </ac:spMkLst>
        </pc:spChg>
      </pc:sldChg>
      <pc:sldChg chg="delSp modSp delAnim modAnim">
        <pc:chgData name="Gabriel Guendelman" userId="fedefd06-e4d0-4785-96ed-a0a573665e3d" providerId="ADAL" clId="{91D64A14-8042-4481-8240-FB4023084FF8}" dt="2019-11-20T20:47:14.990" v="2760" actId="6549"/>
        <pc:sldMkLst>
          <pc:docMk/>
          <pc:sldMk cId="372160269" sldId="303"/>
        </pc:sldMkLst>
        <pc:spChg chg="del">
          <ac:chgData name="Gabriel Guendelman" userId="fedefd06-e4d0-4785-96ed-a0a573665e3d" providerId="ADAL" clId="{91D64A14-8042-4481-8240-FB4023084FF8}" dt="2019-11-20T20:45:03.814" v="2757" actId="478"/>
          <ac:spMkLst>
            <pc:docMk/>
            <pc:sldMk cId="372160269" sldId="303"/>
            <ac:spMk id="56" creationId="{00000000-0000-0000-0000-000000000000}"/>
          </ac:spMkLst>
        </pc:spChg>
        <pc:spChg chg="del">
          <ac:chgData name="Gabriel Guendelman" userId="fedefd06-e4d0-4785-96ed-a0a573665e3d" providerId="ADAL" clId="{91D64A14-8042-4481-8240-FB4023084FF8}" dt="2019-11-20T20:44:29.954" v="2756" actId="478"/>
          <ac:spMkLst>
            <pc:docMk/>
            <pc:sldMk cId="372160269" sldId="303"/>
            <ac:spMk id="69" creationId="{00000000-0000-0000-0000-000000000000}"/>
          </ac:spMkLst>
        </pc:spChg>
        <pc:spChg chg="mod">
          <ac:chgData name="Gabriel Guendelman" userId="fedefd06-e4d0-4785-96ed-a0a573665e3d" providerId="ADAL" clId="{91D64A14-8042-4481-8240-FB4023084FF8}" dt="2019-11-20T20:47:14.990" v="2760" actId="6549"/>
          <ac:spMkLst>
            <pc:docMk/>
            <pc:sldMk cId="372160269" sldId="303"/>
            <ac:spMk id="82" creationId="{00000000-0000-0000-0000-000000000000}"/>
          </ac:spMkLst>
        </pc:spChg>
      </pc:sldChg>
      <pc:sldChg chg="addSp delSp modSp delAnim modAnim">
        <pc:chgData name="Gabriel Guendelman" userId="fedefd06-e4d0-4785-96ed-a0a573665e3d" providerId="ADAL" clId="{91D64A14-8042-4481-8240-FB4023084FF8}" dt="2019-11-14T20:39:30.933" v="927"/>
        <pc:sldMkLst>
          <pc:docMk/>
          <pc:sldMk cId="2162792029" sldId="304"/>
        </pc:sldMkLst>
        <pc:spChg chg="mod or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32" creationId="{00000000-0000-0000-0000-000000000000}"/>
          </ac:spMkLst>
        </pc:spChg>
        <pc:spChg chg="mod ord topLvl">
          <ac:chgData name="Gabriel Guendelman" userId="fedefd06-e4d0-4785-96ed-a0a573665e3d" providerId="ADAL" clId="{91D64A14-8042-4481-8240-FB4023084FF8}" dt="2019-11-14T20:38:41.291" v="925" actId="207"/>
          <ac:spMkLst>
            <pc:docMk/>
            <pc:sldMk cId="2162792029" sldId="304"/>
            <ac:spMk id="49" creationId="{00000000-0000-0000-0000-000000000000}"/>
          </ac:spMkLst>
        </pc:spChg>
        <pc:spChg chg="ord">
          <ac:chgData name="Gabriel Guendelman" userId="fedefd06-e4d0-4785-96ed-a0a573665e3d" providerId="ADAL" clId="{91D64A14-8042-4481-8240-FB4023084FF8}" dt="2019-11-14T20:39:09.854" v="926" actId="166"/>
          <ac:spMkLst>
            <pc:docMk/>
            <pc:sldMk cId="2162792029" sldId="304"/>
            <ac:spMk id="54" creationId="{00000000-0000-0000-0000-000000000000}"/>
          </ac:spMkLst>
        </pc:spChg>
        <pc:spChg chg="ord">
          <ac:chgData name="Gabriel Guendelman" userId="fedefd06-e4d0-4785-96ed-a0a573665e3d" providerId="ADAL" clId="{91D64A14-8042-4481-8240-FB4023084FF8}" dt="2019-11-14T20:39:09.854" v="926" actId="166"/>
          <ac:spMkLst>
            <pc:docMk/>
            <pc:sldMk cId="2162792029" sldId="304"/>
            <ac:spMk id="55" creationId="{00000000-0000-0000-0000-000000000000}"/>
          </ac:spMkLst>
        </pc:spChg>
        <pc:spChg chg="ord">
          <ac:chgData name="Gabriel Guendelman" userId="fedefd06-e4d0-4785-96ed-a0a573665e3d" providerId="ADAL" clId="{91D64A14-8042-4481-8240-FB4023084FF8}" dt="2019-11-14T20:39:09.854" v="926" actId="166"/>
          <ac:spMkLst>
            <pc:docMk/>
            <pc:sldMk cId="2162792029" sldId="304"/>
            <ac:spMk id="56" creationId="{00000000-0000-0000-0000-000000000000}"/>
          </ac:spMkLst>
        </pc:spChg>
        <pc:spChg chg="del mod topLvl">
          <ac:chgData name="Gabriel Guendelman" userId="fedefd06-e4d0-4785-96ed-a0a573665e3d" providerId="ADAL" clId="{91D64A14-8042-4481-8240-FB4023084FF8}" dt="2019-11-14T20:33:19.073" v="705" actId="478"/>
          <ac:spMkLst>
            <pc:docMk/>
            <pc:sldMk cId="2162792029" sldId="304"/>
            <ac:spMk id="59" creationId="{00000000-0000-0000-0000-000000000000}"/>
          </ac:spMkLst>
        </pc:spChg>
        <pc:spChg chg="del mod topLvl">
          <ac:chgData name="Gabriel Guendelman" userId="fedefd06-e4d0-4785-96ed-a0a573665e3d" providerId="ADAL" clId="{91D64A14-8042-4481-8240-FB4023084FF8}" dt="2019-11-14T20:33:17.482" v="704" actId="478"/>
          <ac:spMkLst>
            <pc:docMk/>
            <pc:sldMk cId="2162792029" sldId="304"/>
            <ac:spMk id="60" creationId="{00000000-0000-0000-0000-000000000000}"/>
          </ac:spMkLst>
        </pc:spChg>
        <pc:spChg chg="del mod">
          <ac:chgData name="Gabriel Guendelman" userId="fedefd06-e4d0-4785-96ed-a0a573665e3d" providerId="ADAL" clId="{91D64A14-8042-4481-8240-FB4023084FF8}" dt="2019-11-14T20:35:46.699" v="828" actId="478"/>
          <ac:spMkLst>
            <pc:docMk/>
            <pc:sldMk cId="2162792029" sldId="304"/>
            <ac:spMk id="61" creationId="{00000000-0000-0000-0000-000000000000}"/>
          </ac:spMkLst>
        </pc:spChg>
        <pc:spChg chg="mod or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62" creationId="{00000000-0000-0000-0000-000000000000}"/>
          </ac:spMkLst>
        </pc:spChg>
        <pc:spChg chg="mod or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63" creationId="{00000000-0000-0000-0000-000000000000}"/>
          </ac:spMkLst>
        </pc:spChg>
        <pc:spChg chg="del mod">
          <ac:chgData name="Gabriel Guendelman" userId="fedefd06-e4d0-4785-96ed-a0a573665e3d" providerId="ADAL" clId="{91D64A14-8042-4481-8240-FB4023084FF8}" dt="2019-11-14T20:36:11.697" v="832" actId="478"/>
          <ac:spMkLst>
            <pc:docMk/>
            <pc:sldMk cId="2162792029" sldId="304"/>
            <ac:spMk id="64" creationId="{00000000-0000-0000-0000-000000000000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89" creationId="{52365186-B706-427C-9F83-AF5EEC7C883F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91" creationId="{59EB6CC9-FEAE-4171-9A6A-646DAF58FD6F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92" creationId="{5F82377D-6F85-4817-83FB-FD08188AE261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98" creationId="{C28C4D64-9C6A-4B5C-A1B9-8DFBF7909D14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99" creationId="{DFA309EE-9451-4EDD-AD1B-FCD147D48B24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00" creationId="{3B28659F-B828-4DC7-8463-551FDF25E349}"/>
          </ac:spMkLst>
        </pc:spChg>
        <pc:spChg chg="mod or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01" creationId="{1687C4FE-4B3D-42BE-88E0-410485130F66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04" creationId="{716C96F5-DB23-4643-84E2-F2842C053734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05" creationId="{2FC11BE9-4BAF-4C01-91DF-8E61A280B9AD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06" creationId="{D5BA8612-1296-4D6F-9797-B14B93600EAB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07" creationId="{3A7DEC56-7A55-416A-86B4-066AF79F6726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08" creationId="{F88BD4E8-93DA-4A76-9D70-20D53F2B1A6B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09" creationId="{101F6EB8-420F-4B48-AFA0-3EF10658969A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10" creationId="{853BDCD5-948F-4C66-97F0-D4473A432524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11" creationId="{EC90335E-A1AE-4990-9948-AD49C0FA3AAD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12" creationId="{D722CDD4-29BE-41CA-81F0-E161A9F1E238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13" creationId="{6A234EBA-507B-4D45-9444-3577C1DE4C96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14" creationId="{BF9932DF-3239-4B11-BFD6-6B66B5435BA5}"/>
          </ac:spMkLst>
        </pc:spChg>
        <pc:spChg chg="mod topLvl">
          <ac:chgData name="Gabriel Guendelman" userId="fedefd06-e4d0-4785-96ed-a0a573665e3d" providerId="ADAL" clId="{91D64A14-8042-4481-8240-FB4023084FF8}" dt="2019-11-14T20:36:35.374" v="836" actId="164"/>
          <ac:spMkLst>
            <pc:docMk/>
            <pc:sldMk cId="2162792029" sldId="304"/>
            <ac:spMk id="115" creationId="{E19C0366-8E42-408F-81D8-8784E203B112}"/>
          </ac:spMkLst>
        </pc:spChg>
        <pc:grpChg chg="add del mod">
          <ac:chgData name="Gabriel Guendelman" userId="fedefd06-e4d0-4785-96ed-a0a573665e3d" providerId="ADAL" clId="{91D64A14-8042-4481-8240-FB4023084FF8}" dt="2019-11-14T20:36:21.213" v="835" actId="165"/>
          <ac:grpSpMkLst>
            <pc:docMk/>
            <pc:sldMk cId="2162792029" sldId="304"/>
            <ac:grpSpMk id="2" creationId="{2A9ECC45-6403-4DD1-B7FD-6DF6DD090F76}"/>
          </ac:grpSpMkLst>
        </pc:grpChg>
        <pc:grpChg chg="add mod">
          <ac:chgData name="Gabriel Guendelman" userId="fedefd06-e4d0-4785-96ed-a0a573665e3d" providerId="ADAL" clId="{91D64A14-8042-4481-8240-FB4023084FF8}" dt="2019-11-14T20:37:19.943" v="859" actId="1037"/>
          <ac:grpSpMkLst>
            <pc:docMk/>
            <pc:sldMk cId="2162792029" sldId="304"/>
            <ac:grpSpMk id="3" creationId="{635E6A33-C4EC-4482-A202-CE24A208CE09}"/>
          </ac:grpSpMkLst>
        </pc:grpChg>
        <pc:grpChg chg="del mod">
          <ac:chgData name="Gabriel Guendelman" userId="fedefd06-e4d0-4785-96ed-a0a573665e3d" providerId="ADAL" clId="{91D64A14-8042-4481-8240-FB4023084FF8}" dt="2019-11-14T20:33:24.364" v="706" actId="165"/>
          <ac:grpSpMkLst>
            <pc:docMk/>
            <pc:sldMk cId="2162792029" sldId="304"/>
            <ac:grpSpMk id="4" creationId="{00000000-0000-0000-0000-000000000000}"/>
          </ac:grpSpMkLst>
        </pc:grpChg>
        <pc:grpChg chg="del mod">
          <ac:chgData name="Gabriel Guendelman" userId="fedefd06-e4d0-4785-96ed-a0a573665e3d" providerId="ADAL" clId="{91D64A14-8042-4481-8240-FB4023084FF8}" dt="2019-11-14T20:32:30.694" v="609" actId="165"/>
          <ac:grpSpMkLst>
            <pc:docMk/>
            <pc:sldMk cId="2162792029" sldId="304"/>
            <ac:grpSpMk id="5" creationId="{00000000-0000-0000-0000-000000000000}"/>
          </ac:grpSpMkLst>
        </pc:grpChg>
        <pc:grpChg chg="del mod">
          <ac:chgData name="Gabriel Guendelman" userId="fedefd06-e4d0-4785-96ed-a0a573665e3d" providerId="ADAL" clId="{91D64A14-8042-4481-8240-FB4023084FF8}" dt="2019-11-14T20:32:54.348" v="693" actId="165"/>
          <ac:grpSpMkLst>
            <pc:docMk/>
            <pc:sldMk cId="2162792029" sldId="304"/>
            <ac:grpSpMk id="6" creationId="{00000000-0000-0000-0000-000000000000}"/>
          </ac:grpSpMkLst>
        </pc:grpChg>
        <pc:grpChg chg="del mod ord">
          <ac:chgData name="Gabriel Guendelman" userId="fedefd06-e4d0-4785-96ed-a0a573665e3d" providerId="ADAL" clId="{91D64A14-8042-4481-8240-FB4023084FF8}" dt="2019-11-14T20:36:12.867" v="833" actId="478"/>
          <ac:grpSpMkLst>
            <pc:docMk/>
            <pc:sldMk cId="2162792029" sldId="304"/>
            <ac:grpSpMk id="7" creationId="{00000000-0000-0000-0000-000000000000}"/>
          </ac:grpSpMkLst>
        </pc:grpChg>
        <pc:grpChg chg="del mod topLvl">
          <ac:chgData name="Gabriel Guendelman" userId="fedefd06-e4d0-4785-96ed-a0a573665e3d" providerId="ADAL" clId="{91D64A14-8042-4481-8240-FB4023084FF8}" dt="2019-11-14T20:36:09.323" v="831" actId="478"/>
          <ac:grpSpMkLst>
            <pc:docMk/>
            <pc:sldMk cId="2162792029" sldId="304"/>
            <ac:grpSpMk id="33" creationId="{00000000-0000-0000-0000-000000000000}"/>
          </ac:grpSpMkLst>
        </pc:grpChg>
        <pc:grpChg chg="add del">
          <ac:chgData name="Gabriel Guendelman" userId="fedefd06-e4d0-4785-96ed-a0a573665e3d" providerId="ADAL" clId="{91D64A14-8042-4481-8240-FB4023084FF8}" dt="2019-11-14T20:31:19.557" v="599" actId="478"/>
          <ac:grpSpMkLst>
            <pc:docMk/>
            <pc:sldMk cId="2162792029" sldId="304"/>
            <ac:grpSpMk id="45" creationId="{D92CA62E-6E62-463C-A961-9E4CC5002618}"/>
          </ac:grpSpMkLst>
        </pc:grpChg>
        <pc:grpChg chg="add del mod">
          <ac:chgData name="Gabriel Guendelman" userId="fedefd06-e4d0-4785-96ed-a0a573665e3d" providerId="ADAL" clId="{91D64A14-8042-4481-8240-FB4023084FF8}" dt="2019-11-14T20:34:41.695" v="817" actId="165"/>
          <ac:grpSpMkLst>
            <pc:docMk/>
            <pc:sldMk cId="2162792029" sldId="304"/>
            <ac:grpSpMk id="87" creationId="{7E667D1B-6EE1-49BC-A2B6-B85847FA6DC8}"/>
          </ac:grpSpMkLst>
        </pc:grpChg>
        <pc:grpChg chg="del mod topLvl">
          <ac:chgData name="Gabriel Guendelman" userId="fedefd06-e4d0-4785-96ed-a0a573665e3d" providerId="ADAL" clId="{91D64A14-8042-4481-8240-FB4023084FF8}" dt="2019-11-14T20:34:44.689" v="818" actId="165"/>
          <ac:grpSpMkLst>
            <pc:docMk/>
            <pc:sldMk cId="2162792029" sldId="304"/>
            <ac:grpSpMk id="90" creationId="{1AFA8389-9F6F-4CD0-ACB2-4F55EB6AA435}"/>
          </ac:grpSpMkLst>
        </pc:grpChg>
        <pc:grpChg chg="del mod topLvl">
          <ac:chgData name="Gabriel Guendelman" userId="fedefd06-e4d0-4785-96ed-a0a573665e3d" providerId="ADAL" clId="{91D64A14-8042-4481-8240-FB4023084FF8}" dt="2019-11-14T20:34:44.689" v="818" actId="165"/>
          <ac:grpSpMkLst>
            <pc:docMk/>
            <pc:sldMk cId="2162792029" sldId="304"/>
            <ac:grpSpMk id="93" creationId="{60E1EC7E-7E77-495D-9C5E-FAEE15769FD9}"/>
          </ac:grpSpMkLst>
        </pc:grpChg>
        <pc:grpChg chg="del mod topLvl">
          <ac:chgData name="Gabriel Guendelman" userId="fedefd06-e4d0-4785-96ed-a0a573665e3d" providerId="ADAL" clId="{91D64A14-8042-4481-8240-FB4023084FF8}" dt="2019-11-14T20:34:46.512" v="819" actId="165"/>
          <ac:grpSpMkLst>
            <pc:docMk/>
            <pc:sldMk cId="2162792029" sldId="304"/>
            <ac:grpSpMk id="102" creationId="{D781D907-33A7-439F-BB65-D685DECF7D01}"/>
          </ac:grpSpMkLst>
        </pc:grpChg>
        <pc:grpChg chg="del mod topLvl">
          <ac:chgData name="Gabriel Guendelman" userId="fedefd06-e4d0-4785-96ed-a0a573665e3d" providerId="ADAL" clId="{91D64A14-8042-4481-8240-FB4023084FF8}" dt="2019-11-14T20:34:49.245" v="820" actId="165"/>
          <ac:grpSpMkLst>
            <pc:docMk/>
            <pc:sldMk cId="2162792029" sldId="304"/>
            <ac:grpSpMk id="103" creationId="{47D110CF-83D9-4FFF-B572-6225C38771F9}"/>
          </ac:grpSpMkLst>
        </pc:grpChg>
        <pc:picChg chg="del">
          <ac:chgData name="Gabriel Guendelman" userId="fedefd06-e4d0-4785-96ed-a0a573665e3d" providerId="ADAL" clId="{91D64A14-8042-4481-8240-FB4023084FF8}" dt="2019-11-14T20:30:00.864" v="586" actId="478"/>
          <ac:picMkLst>
            <pc:docMk/>
            <pc:sldMk cId="2162792029" sldId="304"/>
            <ac:picMk id="26" creationId="{00000000-0000-0000-0000-000000000000}"/>
          </ac:picMkLst>
        </pc:picChg>
        <pc:picChg chg="mod ord">
          <ac:chgData name="Gabriel Guendelman" userId="fedefd06-e4d0-4785-96ed-a0a573665e3d" providerId="ADAL" clId="{91D64A14-8042-4481-8240-FB4023084FF8}" dt="2019-11-14T20:38:30.908" v="923" actId="1076"/>
          <ac:picMkLst>
            <pc:docMk/>
            <pc:sldMk cId="2162792029" sldId="304"/>
            <ac:picMk id="47" creationId="{00000000-0000-0000-0000-000000000000}"/>
          </ac:picMkLst>
        </pc:picChg>
        <pc:picChg chg="mod topLvl">
          <ac:chgData name="Gabriel Guendelman" userId="fedefd06-e4d0-4785-96ed-a0a573665e3d" providerId="ADAL" clId="{91D64A14-8042-4481-8240-FB4023084FF8}" dt="2019-11-14T20:36:35.374" v="836" actId="164"/>
          <ac:picMkLst>
            <pc:docMk/>
            <pc:sldMk cId="2162792029" sldId="304"/>
            <ac:picMk id="88" creationId="{7B1E1852-4825-4FB6-A454-4AFEBE04BB73}"/>
          </ac:picMkLst>
        </pc:picChg>
        <pc:cxnChg chg="mod">
          <ac:chgData name="Gabriel Guendelman" userId="fedefd06-e4d0-4785-96ed-a0a573665e3d" providerId="ADAL" clId="{91D64A14-8042-4481-8240-FB4023084FF8}" dt="2019-11-14T20:31:25.840" v="602" actId="1076"/>
          <ac:cxnSpMkLst>
            <pc:docMk/>
            <pc:sldMk cId="2162792029" sldId="304"/>
            <ac:cxnSpMk id="57" creationId="{B991C867-EDA7-4D92-B247-7A0749EE08DA}"/>
          </ac:cxnSpMkLst>
        </pc:cxnChg>
        <pc:cxnChg chg="mod topLvl">
          <ac:chgData name="Gabriel Guendelman" userId="fedefd06-e4d0-4785-96ed-a0a573665e3d" providerId="ADAL" clId="{91D64A14-8042-4481-8240-FB4023084FF8}" dt="2019-11-14T20:36:35.374" v="836" actId="164"/>
          <ac:cxnSpMkLst>
            <pc:docMk/>
            <pc:sldMk cId="2162792029" sldId="304"/>
            <ac:cxnSpMk id="94" creationId="{32D5E555-4401-4EAE-A7E1-EF06DE504083}"/>
          </ac:cxnSpMkLst>
        </pc:cxnChg>
        <pc:cxnChg chg="mod topLvl">
          <ac:chgData name="Gabriel Guendelman" userId="fedefd06-e4d0-4785-96ed-a0a573665e3d" providerId="ADAL" clId="{91D64A14-8042-4481-8240-FB4023084FF8}" dt="2019-11-14T20:36:35.374" v="836" actId="164"/>
          <ac:cxnSpMkLst>
            <pc:docMk/>
            <pc:sldMk cId="2162792029" sldId="304"/>
            <ac:cxnSpMk id="95" creationId="{DEAA9A1B-53F2-4522-90A4-2A5460C6E204}"/>
          </ac:cxnSpMkLst>
        </pc:cxnChg>
        <pc:cxnChg chg="mod topLvl">
          <ac:chgData name="Gabriel Guendelman" userId="fedefd06-e4d0-4785-96ed-a0a573665e3d" providerId="ADAL" clId="{91D64A14-8042-4481-8240-FB4023084FF8}" dt="2019-11-14T20:36:35.374" v="836" actId="164"/>
          <ac:cxnSpMkLst>
            <pc:docMk/>
            <pc:sldMk cId="2162792029" sldId="304"/>
            <ac:cxnSpMk id="96" creationId="{D5A434A4-928E-4302-A961-8538ED1D0E2A}"/>
          </ac:cxnSpMkLst>
        </pc:cxnChg>
        <pc:cxnChg chg="mod topLvl">
          <ac:chgData name="Gabriel Guendelman" userId="fedefd06-e4d0-4785-96ed-a0a573665e3d" providerId="ADAL" clId="{91D64A14-8042-4481-8240-FB4023084FF8}" dt="2019-11-14T20:36:35.374" v="836" actId="164"/>
          <ac:cxnSpMkLst>
            <pc:docMk/>
            <pc:sldMk cId="2162792029" sldId="304"/>
            <ac:cxnSpMk id="97" creationId="{00059047-5D08-4BE4-9CE4-B8B492429D99}"/>
          </ac:cxnSpMkLst>
        </pc:cxnChg>
      </pc:sldChg>
      <pc:sldChg chg="delSp del delAnim">
        <pc:chgData name="Gabriel Guendelman" userId="fedefd06-e4d0-4785-96ed-a0a573665e3d" providerId="ADAL" clId="{91D64A14-8042-4481-8240-FB4023084FF8}" dt="2019-11-20T19:05:27.491" v="1878" actId="2696"/>
        <pc:sldMkLst>
          <pc:docMk/>
          <pc:sldMk cId="1946381696" sldId="306"/>
        </pc:sldMkLst>
        <pc:picChg chg="del">
          <ac:chgData name="Gabriel Guendelman" userId="fedefd06-e4d0-4785-96ed-a0a573665e3d" providerId="ADAL" clId="{91D64A14-8042-4481-8240-FB4023084FF8}" dt="2019-11-20T19:04:05.243" v="1874" actId="478"/>
          <ac:picMkLst>
            <pc:docMk/>
            <pc:sldMk cId="1946381696" sldId="306"/>
            <ac:picMk id="21" creationId="{00000000-0000-0000-0000-000000000000}"/>
          </ac:picMkLst>
        </pc:picChg>
      </pc:sldChg>
      <pc:sldChg chg="addSp delSp modSp modAnim">
        <pc:chgData name="Gabriel Guendelman" userId="fedefd06-e4d0-4785-96ed-a0a573665e3d" providerId="ADAL" clId="{91D64A14-8042-4481-8240-FB4023084FF8}" dt="2019-11-20T19:39:51.441" v="2159" actId="1076"/>
        <pc:sldMkLst>
          <pc:docMk/>
          <pc:sldMk cId="2706811716" sldId="311"/>
        </pc:sldMkLst>
        <pc:spChg chg="del">
          <ac:chgData name="Gabriel Guendelman" userId="fedefd06-e4d0-4785-96ed-a0a573665e3d" providerId="ADAL" clId="{91D64A14-8042-4481-8240-FB4023084FF8}" dt="2019-11-20T19:38:23.635" v="2128" actId="478"/>
          <ac:spMkLst>
            <pc:docMk/>
            <pc:sldMk cId="2706811716" sldId="311"/>
            <ac:spMk id="6" creationId="{00000000-0000-0000-0000-000000000000}"/>
          </ac:spMkLst>
        </pc:spChg>
        <pc:spChg chg="add mod">
          <ac:chgData name="Gabriel Guendelman" userId="fedefd06-e4d0-4785-96ed-a0a573665e3d" providerId="ADAL" clId="{91D64A14-8042-4481-8240-FB4023084FF8}" dt="2019-11-20T19:39:51.441" v="2159" actId="1076"/>
          <ac:spMkLst>
            <pc:docMk/>
            <pc:sldMk cId="2706811716" sldId="311"/>
            <ac:spMk id="9" creationId="{95506DE0-4E00-4D91-8837-883F93CA8439}"/>
          </ac:spMkLst>
        </pc:spChg>
        <pc:picChg chg="add mod">
          <ac:chgData name="Gabriel Guendelman" userId="fedefd06-e4d0-4785-96ed-a0a573665e3d" providerId="ADAL" clId="{91D64A14-8042-4481-8240-FB4023084FF8}" dt="2019-11-20T19:38:36.117" v="2133" actId="1076"/>
          <ac:picMkLst>
            <pc:docMk/>
            <pc:sldMk cId="2706811716" sldId="311"/>
            <ac:picMk id="4" creationId="{F016DB39-FA09-44E4-AB17-A219AD302561}"/>
          </ac:picMkLst>
        </pc:picChg>
      </pc:sldChg>
      <pc:sldChg chg="addSp delSp modSp add modAnim">
        <pc:chgData name="Gabriel Guendelman" userId="fedefd06-e4d0-4785-96ed-a0a573665e3d" providerId="ADAL" clId="{91D64A14-8042-4481-8240-FB4023084FF8}" dt="2019-11-20T18:27:24.650" v="1114"/>
        <pc:sldMkLst>
          <pc:docMk/>
          <pc:sldMk cId="2584014216" sldId="312"/>
        </pc:sldMkLst>
        <pc:spChg chg="mod">
          <ac:chgData name="Gabriel Guendelman" userId="fedefd06-e4d0-4785-96ed-a0a573665e3d" providerId="ADAL" clId="{91D64A14-8042-4481-8240-FB4023084FF8}" dt="2019-11-14T20:04:40.520" v="326" actId="20577"/>
          <ac:spMkLst>
            <pc:docMk/>
            <pc:sldMk cId="2584014216" sldId="312"/>
            <ac:spMk id="2" creationId="{9D0BF87F-3FA9-4B54-A243-F992ECE73FCD}"/>
          </ac:spMkLst>
        </pc:spChg>
        <pc:spChg chg="mod">
          <ac:chgData name="Gabriel Guendelman" userId="fedefd06-e4d0-4785-96ed-a0a573665e3d" providerId="ADAL" clId="{91D64A14-8042-4481-8240-FB4023084FF8}" dt="2019-11-20T18:23:45.980" v="1066" actId="1076"/>
          <ac:spMkLst>
            <pc:docMk/>
            <pc:sldMk cId="2584014216" sldId="312"/>
            <ac:spMk id="3" creationId="{00000000-0000-0000-0000-000000000000}"/>
          </ac:spMkLst>
        </pc:spChg>
        <pc:spChg chg="del mod">
          <ac:chgData name="Gabriel Guendelman" userId="fedefd06-e4d0-4785-96ed-a0a573665e3d" providerId="ADAL" clId="{91D64A14-8042-4481-8240-FB4023084FF8}" dt="2019-11-14T20:07:03.691" v="335" actId="478"/>
          <ac:spMkLst>
            <pc:docMk/>
            <pc:sldMk cId="2584014216" sldId="312"/>
            <ac:spMk id="3" creationId="{DEC64C90-E623-4FFE-B4D6-4792368CF20E}"/>
          </ac:spMkLst>
        </pc:spChg>
        <pc:spChg chg="add mod">
          <ac:chgData name="Gabriel Guendelman" userId="fedefd06-e4d0-4785-96ed-a0a573665e3d" providerId="ADAL" clId="{91D64A14-8042-4481-8240-FB4023084FF8}" dt="2019-11-20T18:24:47.410" v="1094" actId="207"/>
          <ac:spMkLst>
            <pc:docMk/>
            <pc:sldMk cId="2584014216" sldId="312"/>
            <ac:spMk id="14" creationId="{6AC8DD00-3F38-46F9-A91C-0BC9DCF90D85}"/>
          </ac:spMkLst>
        </pc:spChg>
        <pc:spChg chg="add del mod">
          <ac:chgData name="Gabriel Guendelman" userId="fedefd06-e4d0-4785-96ed-a0a573665e3d" providerId="ADAL" clId="{91D64A14-8042-4481-8240-FB4023084FF8}" dt="2019-11-14T20:08:19.855" v="380" actId="478"/>
          <ac:spMkLst>
            <pc:docMk/>
            <pc:sldMk cId="2584014216" sldId="312"/>
            <ac:spMk id="15" creationId="{46F2EAF0-FF68-4DD6-87D2-6177B4587334}"/>
          </ac:spMkLst>
        </pc:spChg>
        <pc:grpChg chg="add del mod">
          <ac:chgData name="Gabriel Guendelman" userId="fedefd06-e4d0-4785-96ed-a0a573665e3d" providerId="ADAL" clId="{91D64A14-8042-4481-8240-FB4023084FF8}" dt="2019-11-20T18:26:09.320" v="1105" actId="165"/>
          <ac:grpSpMkLst>
            <pc:docMk/>
            <pc:sldMk cId="2584014216" sldId="312"/>
            <ac:grpSpMk id="6" creationId="{7BD4B250-ECB9-4CB9-86A5-93EFE726C2D2}"/>
          </ac:grpSpMkLst>
        </pc:grpChg>
        <pc:grpChg chg="add mod">
          <ac:chgData name="Gabriel Guendelman" userId="fedefd06-e4d0-4785-96ed-a0a573665e3d" providerId="ADAL" clId="{91D64A14-8042-4481-8240-FB4023084FF8}" dt="2019-11-20T18:26:29.993" v="1106" actId="164"/>
          <ac:grpSpMkLst>
            <pc:docMk/>
            <pc:sldMk cId="2584014216" sldId="312"/>
            <ac:grpSpMk id="15" creationId="{82DF4E4A-D22A-4E5E-B100-F86B74116282}"/>
          </ac:grpSpMkLst>
        </pc:grpChg>
        <pc:picChg chg="mod topLvl">
          <ac:chgData name="Gabriel Guendelman" userId="fedefd06-e4d0-4785-96ed-a0a573665e3d" providerId="ADAL" clId="{91D64A14-8042-4481-8240-FB4023084FF8}" dt="2019-11-20T18:26:29.993" v="1106" actId="164"/>
          <ac:picMkLst>
            <pc:docMk/>
            <pc:sldMk cId="2584014216" sldId="312"/>
            <ac:picMk id="7" creationId="{F3F8609E-06D0-466A-BB37-62FC439EC92F}"/>
          </ac:picMkLst>
        </pc:picChg>
        <pc:picChg chg="mod topLvl">
          <ac:chgData name="Gabriel Guendelman" userId="fedefd06-e4d0-4785-96ed-a0a573665e3d" providerId="ADAL" clId="{91D64A14-8042-4481-8240-FB4023084FF8}" dt="2019-11-20T18:26:29.993" v="1106" actId="164"/>
          <ac:picMkLst>
            <pc:docMk/>
            <pc:sldMk cId="2584014216" sldId="312"/>
            <ac:picMk id="8" creationId="{E2DD1931-B445-4321-A549-FA4EC210806B}"/>
          </ac:picMkLst>
        </pc:picChg>
        <pc:picChg chg="mod topLvl">
          <ac:chgData name="Gabriel Guendelman" userId="fedefd06-e4d0-4785-96ed-a0a573665e3d" providerId="ADAL" clId="{91D64A14-8042-4481-8240-FB4023084FF8}" dt="2019-11-20T18:26:29.993" v="1106" actId="164"/>
          <ac:picMkLst>
            <pc:docMk/>
            <pc:sldMk cId="2584014216" sldId="312"/>
            <ac:picMk id="9" creationId="{A75C58B3-9B3D-472A-8F5D-CF93DFFC76D1}"/>
          </ac:picMkLst>
        </pc:picChg>
        <pc:picChg chg="mod topLvl">
          <ac:chgData name="Gabriel Guendelman" userId="fedefd06-e4d0-4785-96ed-a0a573665e3d" providerId="ADAL" clId="{91D64A14-8042-4481-8240-FB4023084FF8}" dt="2019-11-20T18:26:29.993" v="1106" actId="164"/>
          <ac:picMkLst>
            <pc:docMk/>
            <pc:sldMk cId="2584014216" sldId="312"/>
            <ac:picMk id="13" creationId="{0A2C50FC-50B8-4B4A-8E14-BA0944ED4A5F}"/>
          </ac:picMkLst>
        </pc:picChg>
        <pc:cxnChg chg="mod ord topLvl">
          <ac:chgData name="Gabriel Guendelman" userId="fedefd06-e4d0-4785-96ed-a0a573665e3d" providerId="ADAL" clId="{91D64A14-8042-4481-8240-FB4023084FF8}" dt="2019-11-20T18:26:44.566" v="1108" actId="166"/>
          <ac:cxnSpMkLst>
            <pc:docMk/>
            <pc:sldMk cId="2584014216" sldId="312"/>
            <ac:cxnSpMk id="10" creationId="{76C16805-05C4-4929-8091-EA3EC75B17D0}"/>
          </ac:cxnSpMkLst>
        </pc:cxnChg>
        <pc:cxnChg chg="mod ord topLvl">
          <ac:chgData name="Gabriel Guendelman" userId="fedefd06-e4d0-4785-96ed-a0a573665e3d" providerId="ADAL" clId="{91D64A14-8042-4481-8240-FB4023084FF8}" dt="2019-11-20T18:26:44.566" v="1108" actId="166"/>
          <ac:cxnSpMkLst>
            <pc:docMk/>
            <pc:sldMk cId="2584014216" sldId="312"/>
            <ac:cxnSpMk id="11" creationId="{6944EB8C-687F-4CF5-A230-92344248AE28}"/>
          </ac:cxnSpMkLst>
        </pc:cxnChg>
        <pc:cxnChg chg="mod ord topLvl">
          <ac:chgData name="Gabriel Guendelman" userId="fedefd06-e4d0-4785-96ed-a0a573665e3d" providerId="ADAL" clId="{91D64A14-8042-4481-8240-FB4023084FF8}" dt="2019-11-20T18:26:38.858" v="1107" actId="166"/>
          <ac:cxnSpMkLst>
            <pc:docMk/>
            <pc:sldMk cId="2584014216" sldId="312"/>
            <ac:cxnSpMk id="12" creationId="{47FEEA8F-7BB2-41AE-8173-BE43C13CDE53}"/>
          </ac:cxnSpMkLst>
        </pc:cxnChg>
      </pc:sldChg>
      <pc:sldChg chg="addSp delSp modSp add modAnim">
        <pc:chgData name="Gabriel Guendelman" userId="fedefd06-e4d0-4785-96ed-a0a573665e3d" providerId="ADAL" clId="{91D64A14-8042-4481-8240-FB4023084FF8}" dt="2019-11-20T20:38:44.334" v="2747"/>
        <pc:sldMkLst>
          <pc:docMk/>
          <pc:sldMk cId="1121182897" sldId="313"/>
        </pc:sldMkLst>
        <pc:spChg chg="mod">
          <ac:chgData name="Gabriel Guendelman" userId="fedefd06-e4d0-4785-96ed-a0a573665e3d" providerId="ADAL" clId="{91D64A14-8042-4481-8240-FB4023084FF8}" dt="2019-11-14T20:12:49.443" v="450" actId="20577"/>
          <ac:spMkLst>
            <pc:docMk/>
            <pc:sldMk cId="1121182897" sldId="313"/>
            <ac:spMk id="2" creationId="{9D0BF87F-3FA9-4B54-A243-F992ECE73FCD}"/>
          </ac:spMkLst>
        </pc:spChg>
        <pc:spChg chg="mod">
          <ac:chgData name="Gabriel Guendelman" userId="fedefd06-e4d0-4785-96ed-a0a573665e3d" providerId="ADAL" clId="{91D64A14-8042-4481-8240-FB4023084FF8}" dt="2019-11-14T20:13:55.612" v="451" actId="20577"/>
          <ac:spMkLst>
            <pc:docMk/>
            <pc:sldMk cId="1121182897" sldId="313"/>
            <ac:spMk id="3" creationId="{DEC64C90-E623-4FFE-B4D6-4792368CF20E}"/>
          </ac:spMkLst>
        </pc:spChg>
        <pc:spChg chg="add del mod">
          <ac:chgData name="Gabriel Guendelman" userId="fedefd06-e4d0-4785-96ed-a0a573665e3d" providerId="ADAL" clId="{91D64A14-8042-4481-8240-FB4023084FF8}" dt="2019-11-14T20:19:29.959" v="559" actId="11529"/>
          <ac:spMkLst>
            <pc:docMk/>
            <pc:sldMk cId="1121182897" sldId="313"/>
            <ac:spMk id="4" creationId="{BEF4A91A-1975-4F9C-A2E5-6E119E88C338}"/>
          </ac:spMkLst>
        </pc:spChg>
        <pc:spChg chg="add mod">
          <ac:chgData name="Gabriel Guendelman" userId="fedefd06-e4d0-4785-96ed-a0a573665e3d" providerId="ADAL" clId="{91D64A14-8042-4481-8240-FB4023084FF8}" dt="2019-11-14T20:21:05.623" v="568" actId="1076"/>
          <ac:spMkLst>
            <pc:docMk/>
            <pc:sldMk cId="1121182897" sldId="313"/>
            <ac:spMk id="6" creationId="{CF618FFC-39B5-499B-98D0-EE9044CC65F7}"/>
          </ac:spMkLst>
        </pc:spChg>
        <pc:spChg chg="add mod">
          <ac:chgData name="Gabriel Guendelman" userId="fedefd06-e4d0-4785-96ed-a0a573665e3d" providerId="ADAL" clId="{91D64A14-8042-4481-8240-FB4023084FF8}" dt="2019-11-14T20:23:14.697" v="580" actId="1038"/>
          <ac:spMkLst>
            <pc:docMk/>
            <pc:sldMk cId="1121182897" sldId="313"/>
            <ac:spMk id="7" creationId="{D4932F42-36D4-47C2-BF0B-5D10C608FC3C}"/>
          </ac:spMkLst>
        </pc:spChg>
        <pc:spChg chg="add del mod">
          <ac:chgData name="Gabriel Guendelman" userId="fedefd06-e4d0-4785-96ed-a0a573665e3d" providerId="ADAL" clId="{91D64A14-8042-4481-8240-FB4023084FF8}" dt="2019-11-14T20:24:11.470" v="584" actId="11529"/>
          <ac:spMkLst>
            <pc:docMk/>
            <pc:sldMk cId="1121182897" sldId="313"/>
            <ac:spMk id="8" creationId="{3A86EF2B-B984-43F4-99CE-CAD40EAC07F6}"/>
          </ac:spMkLst>
        </pc:spChg>
        <pc:spChg chg="add mod">
          <ac:chgData name="Gabriel Guendelman" userId="fedefd06-e4d0-4785-96ed-a0a573665e3d" providerId="ADAL" clId="{91D64A14-8042-4481-8240-FB4023084FF8}" dt="2019-11-20T20:38:33.527" v="2744" actId="1076"/>
          <ac:spMkLst>
            <pc:docMk/>
            <pc:sldMk cId="1121182897" sldId="313"/>
            <ac:spMk id="14" creationId="{E0D31C9E-C8E8-453C-B31A-0CDDB96F9B9B}"/>
          </ac:spMkLst>
        </pc:spChg>
      </pc:sldChg>
      <pc:sldChg chg="addSp modSp add modAnim">
        <pc:chgData name="Gabriel Guendelman" userId="fedefd06-e4d0-4785-96ed-a0a573665e3d" providerId="ADAL" clId="{91D64A14-8042-4481-8240-FB4023084FF8}" dt="2019-11-20T19:42:24.195" v="2202" actId="207"/>
        <pc:sldMkLst>
          <pc:docMk/>
          <pc:sldMk cId="2566867096" sldId="314"/>
        </pc:sldMkLst>
        <pc:spChg chg="mod">
          <ac:chgData name="Gabriel Guendelman" userId="fedefd06-e4d0-4785-96ed-a0a573665e3d" providerId="ADAL" clId="{91D64A14-8042-4481-8240-FB4023084FF8}" dt="2019-11-14T20:14:23.426" v="478" actId="313"/>
          <ac:spMkLst>
            <pc:docMk/>
            <pc:sldMk cId="2566867096" sldId="314"/>
            <ac:spMk id="2" creationId="{9D0BF87F-3FA9-4B54-A243-F992ECE73FCD}"/>
          </ac:spMkLst>
        </pc:spChg>
        <pc:spChg chg="mod">
          <ac:chgData name="Gabriel Guendelman" userId="fedefd06-e4d0-4785-96ed-a0a573665e3d" providerId="ADAL" clId="{91D64A14-8042-4481-8240-FB4023084FF8}" dt="2019-11-20T19:42:24.195" v="2202" actId="207"/>
          <ac:spMkLst>
            <pc:docMk/>
            <pc:sldMk cId="2566867096" sldId="314"/>
            <ac:spMk id="3" creationId="{DEC64C90-E623-4FFE-B4D6-4792368CF20E}"/>
          </ac:spMkLst>
        </pc:spChg>
        <pc:spChg chg="mod">
          <ac:chgData name="Gabriel Guendelman" userId="fedefd06-e4d0-4785-96ed-a0a573665e3d" providerId="ADAL" clId="{91D64A14-8042-4481-8240-FB4023084FF8}" dt="2019-11-14T20:16:24.343" v="540" actId="20577"/>
          <ac:spMkLst>
            <pc:docMk/>
            <pc:sldMk cId="2566867096" sldId="314"/>
            <ac:spMk id="9" creationId="{5906A9CF-11D7-42E3-934B-CFBAB18825A5}"/>
          </ac:spMkLst>
        </pc:spChg>
        <pc:grpChg chg="add mod">
          <ac:chgData name="Gabriel Guendelman" userId="fedefd06-e4d0-4785-96ed-a0a573665e3d" providerId="ADAL" clId="{91D64A14-8042-4481-8240-FB4023084FF8}" dt="2019-11-20T18:43:22.285" v="1479" actId="1038"/>
          <ac:grpSpMkLst>
            <pc:docMk/>
            <pc:sldMk cId="2566867096" sldId="314"/>
            <ac:grpSpMk id="6" creationId="{8A2E1D0F-D3C6-445A-BB3B-08AC0D6B8C3B}"/>
          </ac:grpSpMkLst>
        </pc:grpChg>
      </pc:sldChg>
      <pc:sldChg chg="modNotesTx">
        <pc:chgData name="Gabriel Guendelman" userId="fedefd06-e4d0-4785-96ed-a0a573665e3d" providerId="ADAL" clId="{91D64A14-8042-4481-8240-FB4023084FF8}" dt="2019-11-20T18:38:48.088" v="1383" actId="6549"/>
        <pc:sldMkLst>
          <pc:docMk/>
          <pc:sldMk cId="3218057209" sldId="315"/>
        </pc:sldMkLst>
      </pc:sldChg>
      <pc:sldChg chg="addSp delSp modSp modAnim">
        <pc:chgData name="Gabriel Guendelman" userId="fedefd06-e4d0-4785-96ed-a0a573665e3d" providerId="ADAL" clId="{91D64A14-8042-4481-8240-FB4023084FF8}" dt="2019-11-20T19:43:02.760" v="2209" actId="20577"/>
        <pc:sldMkLst>
          <pc:docMk/>
          <pc:sldMk cId="869348539" sldId="316"/>
        </pc:sldMkLst>
        <pc:spChg chg="mod">
          <ac:chgData name="Gabriel Guendelman" userId="fedefd06-e4d0-4785-96ed-a0a573665e3d" providerId="ADAL" clId="{91D64A14-8042-4481-8240-FB4023084FF8}" dt="2019-11-20T18:46:26.234" v="1587" actId="1076"/>
          <ac:spMkLst>
            <pc:docMk/>
            <pc:sldMk cId="869348539" sldId="316"/>
            <ac:spMk id="16" creationId="{00000000-0000-0000-0000-000000000000}"/>
          </ac:spMkLst>
        </pc:spChg>
        <pc:spChg chg="mod">
          <ac:chgData name="Gabriel Guendelman" userId="fedefd06-e4d0-4785-96ed-a0a573665e3d" providerId="ADAL" clId="{91D64A14-8042-4481-8240-FB4023084FF8}" dt="2019-11-20T19:43:02.760" v="2209" actId="20577"/>
          <ac:spMkLst>
            <pc:docMk/>
            <pc:sldMk cId="869348539" sldId="316"/>
            <ac:spMk id="19" creationId="{00000000-0000-0000-0000-000000000000}"/>
          </ac:spMkLst>
        </pc:spChg>
        <pc:spChg chg="add mod">
          <ac:chgData name="Gabriel Guendelman" userId="fedefd06-e4d0-4785-96ed-a0a573665e3d" providerId="ADAL" clId="{91D64A14-8042-4481-8240-FB4023084FF8}" dt="2019-11-20T18:50:12.564" v="1647" actId="14100"/>
          <ac:spMkLst>
            <pc:docMk/>
            <pc:sldMk cId="869348539" sldId="316"/>
            <ac:spMk id="32" creationId="{F9C362BA-0B11-4CD4-8601-D77D7E793287}"/>
          </ac:spMkLst>
        </pc:spChg>
        <pc:spChg chg="add mod">
          <ac:chgData name="Gabriel Guendelman" userId="fedefd06-e4d0-4785-96ed-a0a573665e3d" providerId="ADAL" clId="{91D64A14-8042-4481-8240-FB4023084FF8}" dt="2019-11-20T18:50:16.656" v="1654" actId="1037"/>
          <ac:spMkLst>
            <pc:docMk/>
            <pc:sldMk cId="869348539" sldId="316"/>
            <ac:spMk id="33" creationId="{517BA3B4-2A9F-42EC-B0C3-CC05AC6B434E}"/>
          </ac:spMkLst>
        </pc:spChg>
        <pc:spChg chg="del mod topLvl">
          <ac:chgData name="Gabriel Guendelman" userId="fedefd06-e4d0-4785-96ed-a0a573665e3d" providerId="ADAL" clId="{91D64A14-8042-4481-8240-FB4023084FF8}" dt="2019-11-20T18:47:29.639" v="1596" actId="478"/>
          <ac:spMkLst>
            <pc:docMk/>
            <pc:sldMk cId="869348539" sldId="316"/>
            <ac:spMk id="36" creationId="{9DFD7EF1-DD4D-4D01-B353-A9C747E1DF6E}"/>
          </ac:spMkLst>
        </pc:spChg>
        <pc:spChg chg="del mod topLvl">
          <ac:chgData name="Gabriel Guendelman" userId="fedefd06-e4d0-4785-96ed-a0a573665e3d" providerId="ADAL" clId="{91D64A14-8042-4481-8240-FB4023084FF8}" dt="2019-11-20T18:47:38.634" v="1599" actId="478"/>
          <ac:spMkLst>
            <pc:docMk/>
            <pc:sldMk cId="869348539" sldId="316"/>
            <ac:spMk id="38" creationId="{FBCB68D2-47F4-4BE4-BD15-B197AC9A0D41}"/>
          </ac:spMkLst>
        </pc:spChg>
        <pc:grpChg chg="mod">
          <ac:chgData name="Gabriel Guendelman" userId="fedefd06-e4d0-4785-96ed-a0a573665e3d" providerId="ADAL" clId="{91D64A14-8042-4481-8240-FB4023084FF8}" dt="2019-11-20T18:46:23.270" v="1586" actId="1038"/>
          <ac:grpSpMkLst>
            <pc:docMk/>
            <pc:sldMk cId="869348539" sldId="316"/>
            <ac:grpSpMk id="6" creationId="{00000000-0000-0000-0000-000000000000}"/>
          </ac:grpSpMkLst>
        </pc:grpChg>
        <pc:grpChg chg="add mod">
          <ac:chgData name="Gabriel Guendelman" userId="fedefd06-e4d0-4785-96ed-a0a573665e3d" providerId="ADAL" clId="{91D64A14-8042-4481-8240-FB4023084FF8}" dt="2019-11-20T18:48:58.430" v="1612" actId="1076"/>
          <ac:grpSpMkLst>
            <pc:docMk/>
            <pc:sldMk cId="869348539" sldId="316"/>
            <ac:grpSpMk id="7" creationId="{5609547D-93DF-4558-80C9-055F9A442C1B}"/>
          </ac:grpSpMkLst>
        </pc:grpChg>
        <pc:grpChg chg="add mod">
          <ac:chgData name="Gabriel Guendelman" userId="fedefd06-e4d0-4785-96ed-a0a573665e3d" providerId="ADAL" clId="{91D64A14-8042-4481-8240-FB4023084FF8}" dt="2019-11-20T18:45:50.606" v="1524" actId="164"/>
          <ac:grpSpMkLst>
            <pc:docMk/>
            <pc:sldMk cId="869348539" sldId="316"/>
            <ac:grpSpMk id="12" creationId="{4B44447D-46A5-4200-BE2B-2B7613DC0E44}"/>
          </ac:grpSpMkLst>
        </pc:grpChg>
        <pc:grpChg chg="add mod">
          <ac:chgData name="Gabriel Guendelman" userId="fedefd06-e4d0-4785-96ed-a0a573665e3d" providerId="ADAL" clId="{91D64A14-8042-4481-8240-FB4023084FF8}" dt="2019-11-20T18:45:50.606" v="1524" actId="164"/>
          <ac:grpSpMkLst>
            <pc:docMk/>
            <pc:sldMk cId="869348539" sldId="316"/>
            <ac:grpSpMk id="17" creationId="{6E0864E0-B2C8-46B4-B1C7-2EDC0DC6148C}"/>
          </ac:grpSpMkLst>
        </pc:grpChg>
        <pc:grpChg chg="add mod">
          <ac:chgData name="Gabriel Guendelman" userId="fedefd06-e4d0-4785-96ed-a0a573665e3d" providerId="ADAL" clId="{91D64A14-8042-4481-8240-FB4023084FF8}" dt="2019-11-20T18:45:50.606" v="1524" actId="164"/>
          <ac:grpSpMkLst>
            <pc:docMk/>
            <pc:sldMk cId="869348539" sldId="316"/>
            <ac:grpSpMk id="21" creationId="{B4EA30BC-3029-4EB4-8EFB-CAB61FD49364}"/>
          </ac:grpSpMkLst>
        </pc:grpChg>
        <pc:grpChg chg="add del mod">
          <ac:chgData name="Gabriel Guendelman" userId="fedefd06-e4d0-4785-96ed-a0a573665e3d" providerId="ADAL" clId="{91D64A14-8042-4481-8240-FB4023084FF8}" dt="2019-11-20T18:47:26.175" v="1595" actId="165"/>
          <ac:grpSpMkLst>
            <pc:docMk/>
            <pc:sldMk cId="869348539" sldId="316"/>
            <ac:grpSpMk id="34" creationId="{03A35869-DBC3-4AD6-98C6-5E566E5B045C}"/>
          </ac:grpSpMkLst>
        </pc:grpChg>
        <pc:grpChg chg="del mod topLvl">
          <ac:chgData name="Gabriel Guendelman" userId="fedefd06-e4d0-4785-96ed-a0a573665e3d" providerId="ADAL" clId="{91D64A14-8042-4481-8240-FB4023084FF8}" dt="2019-11-20T18:47:35.591" v="1598" actId="165"/>
          <ac:grpSpMkLst>
            <pc:docMk/>
            <pc:sldMk cId="869348539" sldId="316"/>
            <ac:grpSpMk id="35" creationId="{8945C6D9-A034-4680-B620-8195EC6ED815}"/>
          </ac:grpSpMkLst>
        </pc:grpChg>
        <pc:picChg chg="del mod ord topLvl modCrop">
          <ac:chgData name="Gabriel Guendelman" userId="fedefd06-e4d0-4785-96ed-a0a573665e3d" providerId="ADAL" clId="{91D64A14-8042-4481-8240-FB4023084FF8}" dt="2019-11-20T18:49:16.472" v="1616" actId="478"/>
          <ac:picMkLst>
            <pc:docMk/>
            <pc:sldMk cId="869348539" sldId="316"/>
            <ac:picMk id="37" creationId="{311240B8-ACE8-43C5-BF08-DF066C6FD05A}"/>
          </ac:picMkLst>
        </pc:picChg>
      </pc:sldChg>
      <pc:sldChg chg="modSp">
        <pc:chgData name="Gabriel Guendelman" userId="fedefd06-e4d0-4785-96ed-a0a573665e3d" providerId="ADAL" clId="{91D64A14-8042-4481-8240-FB4023084FF8}" dt="2019-11-20T18:53:54.533" v="1666" actId="20577"/>
        <pc:sldMkLst>
          <pc:docMk/>
          <pc:sldMk cId="574469862" sldId="319"/>
        </pc:sldMkLst>
        <pc:spChg chg="mod">
          <ac:chgData name="Gabriel Guendelman" userId="fedefd06-e4d0-4785-96ed-a0a573665e3d" providerId="ADAL" clId="{91D64A14-8042-4481-8240-FB4023084FF8}" dt="2019-11-20T18:53:54.533" v="1666" actId="20577"/>
          <ac:spMkLst>
            <pc:docMk/>
            <pc:sldMk cId="574469862" sldId="319"/>
            <ac:spMk id="18" creationId="{AA2673F9-0049-4140-8C22-8E9DE937E65C}"/>
          </ac:spMkLst>
        </pc:spChg>
      </pc:sldChg>
      <pc:sldChg chg="modAnim">
        <pc:chgData name="Gabriel Guendelman" userId="fedefd06-e4d0-4785-96ed-a0a573665e3d" providerId="ADAL" clId="{91D64A14-8042-4481-8240-FB4023084FF8}" dt="2019-11-20T20:50:17.890" v="2761"/>
        <pc:sldMkLst>
          <pc:docMk/>
          <pc:sldMk cId="4281806482" sldId="323"/>
        </pc:sldMkLst>
      </pc:sldChg>
      <pc:sldChg chg="delSp modSp modAnim">
        <pc:chgData name="Gabriel Guendelman" userId="fedefd06-e4d0-4785-96ed-a0a573665e3d" providerId="ADAL" clId="{91D64A14-8042-4481-8240-FB4023084FF8}" dt="2019-11-20T20:52:40.592" v="2781" actId="20577"/>
        <pc:sldMkLst>
          <pc:docMk/>
          <pc:sldMk cId="2870333762" sldId="324"/>
        </pc:sldMkLst>
        <pc:spChg chg="mod">
          <ac:chgData name="Gabriel Guendelman" userId="fedefd06-e4d0-4785-96ed-a0a573665e3d" providerId="ADAL" clId="{91D64A14-8042-4481-8240-FB4023084FF8}" dt="2019-11-20T19:07:38.232" v="1947"/>
          <ac:spMkLst>
            <pc:docMk/>
            <pc:sldMk cId="2870333762" sldId="324"/>
            <ac:spMk id="5" creationId="{00000000-0000-0000-0000-000000000000}"/>
          </ac:spMkLst>
        </pc:spChg>
        <pc:spChg chg="mod">
          <ac:chgData name="Gabriel Guendelman" userId="fedefd06-e4d0-4785-96ed-a0a573665e3d" providerId="ADAL" clId="{91D64A14-8042-4481-8240-FB4023084FF8}" dt="2019-11-20T20:52:40.592" v="2781" actId="20577"/>
          <ac:spMkLst>
            <pc:docMk/>
            <pc:sldMk cId="2870333762" sldId="324"/>
            <ac:spMk id="7" creationId="{AA2673F9-0049-4140-8C22-8E9DE937E65C}"/>
          </ac:spMkLst>
        </pc:spChg>
        <pc:spChg chg="del">
          <ac:chgData name="Gabriel Guendelman" userId="fedefd06-e4d0-4785-96ed-a0a573665e3d" providerId="ADAL" clId="{91D64A14-8042-4481-8240-FB4023084FF8}" dt="2019-11-20T19:06:22.816" v="1891" actId="478"/>
          <ac:spMkLst>
            <pc:docMk/>
            <pc:sldMk cId="2870333762" sldId="324"/>
            <ac:spMk id="16" creationId="{00000000-0000-0000-0000-000000000000}"/>
          </ac:spMkLst>
        </pc:spChg>
      </pc:sldChg>
      <pc:sldChg chg="modSp">
        <pc:chgData name="Gabriel Guendelman" userId="fedefd06-e4d0-4785-96ed-a0a573665e3d" providerId="ADAL" clId="{91D64A14-8042-4481-8240-FB4023084FF8}" dt="2019-11-20T19:11:07.057" v="1983" actId="12"/>
        <pc:sldMkLst>
          <pc:docMk/>
          <pc:sldMk cId="1401879550" sldId="325"/>
        </pc:sldMkLst>
        <pc:spChg chg="mod">
          <ac:chgData name="Gabriel Guendelman" userId="fedefd06-e4d0-4785-96ed-a0a573665e3d" providerId="ADAL" clId="{91D64A14-8042-4481-8240-FB4023084FF8}" dt="2019-11-20T19:11:07.057" v="1983" actId="12"/>
          <ac:spMkLst>
            <pc:docMk/>
            <pc:sldMk cId="1401879550" sldId="325"/>
            <ac:spMk id="18" creationId="{AA2673F9-0049-4140-8C22-8E9DE937E65C}"/>
          </ac:spMkLst>
        </pc:spChg>
      </pc:sldChg>
      <pc:sldChg chg="addSp delSp modSp delAnim modAnim modNotesTx">
        <pc:chgData name="Gabriel Guendelman" userId="fedefd06-e4d0-4785-96ed-a0a573665e3d" providerId="ADAL" clId="{91D64A14-8042-4481-8240-FB4023084FF8}" dt="2019-11-20T20:35:56.044" v="2734"/>
        <pc:sldMkLst>
          <pc:docMk/>
          <pc:sldMk cId="1403610345" sldId="326"/>
        </pc:sldMkLst>
        <pc:spChg chg="del mod">
          <ac:chgData name="Gabriel Guendelman" userId="fedefd06-e4d0-4785-96ed-a0a573665e3d" providerId="ADAL" clId="{91D64A14-8042-4481-8240-FB4023084FF8}" dt="2019-11-20T19:58:12.680" v="2309" actId="478"/>
          <ac:spMkLst>
            <pc:docMk/>
            <pc:sldMk cId="1403610345" sldId="326"/>
            <ac:spMk id="3" creationId="{00000000-0000-0000-0000-000000000000}"/>
          </ac:spMkLst>
        </pc:spChg>
        <pc:spChg chg="del mod">
          <ac:chgData name="Gabriel Guendelman" userId="fedefd06-e4d0-4785-96ed-a0a573665e3d" providerId="ADAL" clId="{91D64A14-8042-4481-8240-FB4023084FF8}" dt="2019-11-20T20:12:11.571" v="2345" actId="478"/>
          <ac:spMkLst>
            <pc:docMk/>
            <pc:sldMk cId="1403610345" sldId="326"/>
            <ac:spMk id="10" creationId="{00000000-0000-0000-0000-000000000000}"/>
          </ac:spMkLst>
        </pc:spChg>
        <pc:spChg chg="del">
          <ac:chgData name="Gabriel Guendelman" userId="fedefd06-e4d0-4785-96ed-a0a573665e3d" providerId="ADAL" clId="{91D64A14-8042-4481-8240-FB4023084FF8}" dt="2019-11-20T20:10:32.913" v="2318" actId="478"/>
          <ac:spMkLst>
            <pc:docMk/>
            <pc:sldMk cId="1403610345" sldId="326"/>
            <ac:spMk id="13" creationId="{F7A8C59F-DD2B-4FAD-BC72-70D2D3369F04}"/>
          </ac:spMkLst>
        </pc:spChg>
        <pc:spChg chg="del">
          <ac:chgData name="Gabriel Guendelman" userId="fedefd06-e4d0-4785-96ed-a0a573665e3d" providerId="ADAL" clId="{91D64A14-8042-4481-8240-FB4023084FF8}" dt="2019-11-20T20:10:34.216" v="2319" actId="478"/>
          <ac:spMkLst>
            <pc:docMk/>
            <pc:sldMk cId="1403610345" sldId="326"/>
            <ac:spMk id="14" creationId="{C5C06F09-2AD4-46AD-80D2-C9F2E194AE06}"/>
          </ac:spMkLst>
        </pc:spChg>
        <pc:spChg chg="del">
          <ac:chgData name="Gabriel Guendelman" userId="fedefd06-e4d0-4785-96ed-a0a573665e3d" providerId="ADAL" clId="{91D64A14-8042-4481-8240-FB4023084FF8}" dt="2019-11-20T20:10:29.653" v="2315" actId="478"/>
          <ac:spMkLst>
            <pc:docMk/>
            <pc:sldMk cId="1403610345" sldId="326"/>
            <ac:spMk id="15" creationId="{137CFB1C-F4DE-46F8-91FD-6A28E1B40894}"/>
          </ac:spMkLst>
        </pc:spChg>
        <pc:spChg chg="mod">
          <ac:chgData name="Gabriel Guendelman" userId="fedefd06-e4d0-4785-96ed-a0a573665e3d" providerId="ADAL" clId="{91D64A14-8042-4481-8240-FB4023084FF8}" dt="2019-11-20T19:58:03.575" v="2308" actId="2711"/>
          <ac:spMkLst>
            <pc:docMk/>
            <pc:sldMk cId="1403610345" sldId="326"/>
            <ac:spMk id="18" creationId="{AA2673F9-0049-4140-8C22-8E9DE937E65C}"/>
          </ac:spMkLst>
        </pc:spChg>
        <pc:grpChg chg="add del">
          <ac:chgData name="Gabriel Guendelman" userId="fedefd06-e4d0-4785-96ed-a0a573665e3d" providerId="ADAL" clId="{91D64A14-8042-4481-8240-FB4023084FF8}" dt="2019-11-20T20:10:36.703" v="2321" actId="478"/>
          <ac:grpSpMkLst>
            <pc:docMk/>
            <pc:sldMk cId="1403610345" sldId="326"/>
            <ac:grpSpMk id="9" creationId="{DFAF828D-33AD-4805-A4E3-C9A720B1B7C0}"/>
          </ac:grpSpMkLst>
        </pc:grpChg>
        <pc:picChg chg="add del mod">
          <ac:chgData name="Gabriel Guendelman" userId="fedefd06-e4d0-4785-96ed-a0a573665e3d" providerId="ADAL" clId="{91D64A14-8042-4481-8240-FB4023084FF8}" dt="2019-11-20T20:16:24.623" v="2365" actId="478"/>
          <ac:picMkLst>
            <pc:docMk/>
            <pc:sldMk cId="1403610345" sldId="326"/>
            <ac:picMk id="6" creationId="{49476FB4-13A5-4E67-A4B7-6DA326386207}"/>
          </ac:picMkLst>
        </pc:picChg>
        <pc:picChg chg="del">
          <ac:chgData name="Gabriel Guendelman" userId="fedefd06-e4d0-4785-96ed-a0a573665e3d" providerId="ADAL" clId="{91D64A14-8042-4481-8240-FB4023084FF8}" dt="2019-11-20T19:19:09.446" v="2019" actId="478"/>
          <ac:picMkLst>
            <pc:docMk/>
            <pc:sldMk cId="1403610345" sldId="326"/>
            <ac:picMk id="7" creationId="{00000000-0000-0000-0000-000000000000}"/>
          </ac:picMkLst>
        </pc:picChg>
        <pc:picChg chg="del mod">
          <ac:chgData name="Gabriel Guendelman" userId="fedefd06-e4d0-4785-96ed-a0a573665e3d" providerId="ADAL" clId="{91D64A14-8042-4481-8240-FB4023084FF8}" dt="2019-11-20T19:19:08.463" v="2018" actId="478"/>
          <ac:picMkLst>
            <pc:docMk/>
            <pc:sldMk cId="1403610345" sldId="326"/>
            <ac:picMk id="11" creationId="{4F6A598F-AEA1-4155-BD23-460162F64B0B}"/>
          </ac:picMkLst>
        </pc:picChg>
        <pc:picChg chg="del mod topLvl modCrop">
          <ac:chgData name="Gabriel Guendelman" userId="fedefd06-e4d0-4785-96ed-a0a573665e3d" providerId="ADAL" clId="{91D64A14-8042-4481-8240-FB4023084FF8}" dt="2019-11-20T20:10:55.595" v="2327" actId="478"/>
          <ac:picMkLst>
            <pc:docMk/>
            <pc:sldMk cId="1403610345" sldId="326"/>
            <ac:picMk id="12" creationId="{4BFB49BA-13FB-4D32-AD77-B8E8EA6CF4F8}"/>
          </ac:picMkLst>
        </pc:picChg>
        <pc:picChg chg="add mod">
          <ac:chgData name="Gabriel Guendelman" userId="fedefd06-e4d0-4785-96ed-a0a573665e3d" providerId="ADAL" clId="{91D64A14-8042-4481-8240-FB4023084FF8}" dt="2019-11-20T20:33:43.315" v="2622" actId="1037"/>
          <ac:picMkLst>
            <pc:docMk/>
            <pc:sldMk cId="1403610345" sldId="326"/>
            <ac:picMk id="19" creationId="{E5BEC356-C009-4459-9E59-C3C0D851D0A8}"/>
          </ac:picMkLst>
        </pc:picChg>
        <pc:picChg chg="add del mod">
          <ac:chgData name="Gabriel Guendelman" userId="fedefd06-e4d0-4785-96ed-a0a573665e3d" providerId="ADAL" clId="{91D64A14-8042-4481-8240-FB4023084FF8}" dt="2019-11-20T20:18:44.013" v="2373" actId="478"/>
          <ac:picMkLst>
            <pc:docMk/>
            <pc:sldMk cId="1403610345" sldId="326"/>
            <ac:picMk id="20" creationId="{0859B58D-5036-487F-8046-AB3D623F96E0}"/>
          </ac:picMkLst>
        </pc:picChg>
        <pc:picChg chg="add del mod modCrop">
          <ac:chgData name="Gabriel Guendelman" userId="fedefd06-e4d0-4785-96ed-a0a573665e3d" providerId="ADAL" clId="{91D64A14-8042-4481-8240-FB4023084FF8}" dt="2019-11-20T20:27:22.927" v="2458" actId="478"/>
          <ac:picMkLst>
            <pc:docMk/>
            <pc:sldMk cId="1403610345" sldId="326"/>
            <ac:picMk id="21" creationId="{52677315-A452-4273-BDDB-1DBF53E978DD}"/>
          </ac:picMkLst>
        </pc:picChg>
        <pc:picChg chg="add del mod modCrop">
          <ac:chgData name="Gabriel Guendelman" userId="fedefd06-e4d0-4785-96ed-a0a573665e3d" providerId="ADAL" clId="{91D64A14-8042-4481-8240-FB4023084FF8}" dt="2019-11-20T20:27:19.826" v="2456" actId="478"/>
          <ac:picMkLst>
            <pc:docMk/>
            <pc:sldMk cId="1403610345" sldId="326"/>
            <ac:picMk id="23" creationId="{AED3725B-8BA9-4098-8CD8-ED7C53688FE0}"/>
          </ac:picMkLst>
        </pc:picChg>
        <pc:picChg chg="add mod ord modCrop">
          <ac:chgData name="Gabriel Guendelman" userId="fedefd06-e4d0-4785-96ed-a0a573665e3d" providerId="ADAL" clId="{91D64A14-8042-4481-8240-FB4023084FF8}" dt="2019-11-20T20:34:49.007" v="2723" actId="1037"/>
          <ac:picMkLst>
            <pc:docMk/>
            <pc:sldMk cId="1403610345" sldId="326"/>
            <ac:picMk id="30" creationId="{BF7B3572-653A-4E86-87CE-70679E5826F0}"/>
          </ac:picMkLst>
        </pc:picChg>
        <pc:picChg chg="add mod ord modCrop">
          <ac:chgData name="Gabriel Guendelman" userId="fedefd06-e4d0-4785-96ed-a0a573665e3d" providerId="ADAL" clId="{91D64A14-8042-4481-8240-FB4023084FF8}" dt="2019-11-20T20:35:36.510" v="2732" actId="1076"/>
          <ac:picMkLst>
            <pc:docMk/>
            <pc:sldMk cId="1403610345" sldId="326"/>
            <ac:picMk id="32" creationId="{D12026A1-D0F4-478C-BE3D-9023053564D3}"/>
          </ac:picMkLst>
        </pc:picChg>
        <pc:picChg chg="add del mod">
          <ac:chgData name="Gabriel Guendelman" userId="fedefd06-e4d0-4785-96ed-a0a573665e3d" providerId="ADAL" clId="{91D64A14-8042-4481-8240-FB4023084FF8}" dt="2019-11-20T20:35:13.770" v="2726" actId="1076"/>
          <ac:picMkLst>
            <pc:docMk/>
            <pc:sldMk cId="1403610345" sldId="326"/>
            <ac:picMk id="33" creationId="{29317F9D-223C-4C1D-9B74-F36B08080CDB}"/>
          </ac:picMkLst>
        </pc:picChg>
        <pc:picChg chg="add del mod ord">
          <ac:chgData name="Gabriel Guendelman" userId="fedefd06-e4d0-4785-96ed-a0a573665e3d" providerId="ADAL" clId="{91D64A14-8042-4481-8240-FB4023084FF8}" dt="2019-11-20T20:35:05.800" v="2725" actId="1076"/>
          <ac:picMkLst>
            <pc:docMk/>
            <pc:sldMk cId="1403610345" sldId="326"/>
            <ac:picMk id="34" creationId="{85CB1E1F-25F5-4880-86DE-7511549BE5CF}"/>
          </ac:picMkLst>
        </pc:picChg>
        <pc:cxnChg chg="del topLvl">
          <ac:chgData name="Gabriel Guendelman" userId="fedefd06-e4d0-4785-96ed-a0a573665e3d" providerId="ADAL" clId="{91D64A14-8042-4481-8240-FB4023084FF8}" dt="2019-11-20T20:10:36.703" v="2321" actId="478"/>
          <ac:cxnSpMkLst>
            <pc:docMk/>
            <pc:sldMk cId="1403610345" sldId="326"/>
            <ac:cxnSpMk id="16" creationId="{625E975B-E544-43D9-B620-60E5B1A4824B}"/>
          </ac:cxnSpMkLst>
        </pc:cxnChg>
        <pc:cxnChg chg="del">
          <ac:chgData name="Gabriel Guendelman" userId="fedefd06-e4d0-4785-96ed-a0a573665e3d" providerId="ADAL" clId="{91D64A14-8042-4481-8240-FB4023084FF8}" dt="2019-11-20T20:10:35.428" v="2320" actId="478"/>
          <ac:cxnSpMkLst>
            <pc:docMk/>
            <pc:sldMk cId="1403610345" sldId="326"/>
            <ac:cxnSpMk id="17" creationId="{152553C4-1543-491B-9153-6212BDFAB937}"/>
          </ac:cxnSpMkLst>
        </pc:cxnChg>
        <pc:cxnChg chg="add mod ord">
          <ac:chgData name="Gabriel Guendelman" userId="fedefd06-e4d0-4785-96ed-a0a573665e3d" providerId="ADAL" clId="{91D64A14-8042-4481-8240-FB4023084FF8}" dt="2019-11-20T20:35:23.045" v="2728" actId="166"/>
          <ac:cxnSpMkLst>
            <pc:docMk/>
            <pc:sldMk cId="1403610345" sldId="326"/>
            <ac:cxnSpMk id="25" creationId="{33A89661-6710-40A0-BE59-0F1CA09609A7}"/>
          </ac:cxnSpMkLst>
        </pc:cxnChg>
        <pc:cxnChg chg="add mod ord">
          <ac:chgData name="Gabriel Guendelman" userId="fedefd06-e4d0-4785-96ed-a0a573665e3d" providerId="ADAL" clId="{91D64A14-8042-4481-8240-FB4023084FF8}" dt="2019-11-20T20:35:30.880" v="2730" actId="166"/>
          <ac:cxnSpMkLst>
            <pc:docMk/>
            <pc:sldMk cId="1403610345" sldId="326"/>
            <ac:cxnSpMk id="26" creationId="{7F1893E1-C4B5-4EA3-A097-2A4E111D7F31}"/>
          </ac:cxnSpMkLst>
        </pc:cxnChg>
      </pc:sldChg>
      <pc:sldChg chg="addSp delSp modSp addAnim delAnim modAnim">
        <pc:chgData name="Gabriel Guendelman" userId="fedefd06-e4d0-4785-96ed-a0a573665e3d" providerId="ADAL" clId="{91D64A14-8042-4481-8240-FB4023084FF8}" dt="2019-11-20T20:51:54.716" v="2779" actId="20577"/>
        <pc:sldMkLst>
          <pc:docMk/>
          <pc:sldMk cId="1813783794" sldId="327"/>
        </pc:sldMkLst>
        <pc:spChg chg="del">
          <ac:chgData name="Gabriel Guendelman" userId="fedefd06-e4d0-4785-96ed-a0a573665e3d" providerId="ADAL" clId="{91D64A14-8042-4481-8240-FB4023084FF8}" dt="2019-11-20T20:51:17.570" v="2762" actId="478"/>
          <ac:spMkLst>
            <pc:docMk/>
            <pc:sldMk cId="1813783794" sldId="327"/>
            <ac:spMk id="2" creationId="{00000000-0000-0000-0000-000000000000}"/>
          </ac:spMkLst>
        </pc:spChg>
        <pc:spChg chg="mod">
          <ac:chgData name="Gabriel Guendelman" userId="fedefd06-e4d0-4785-96ed-a0a573665e3d" providerId="ADAL" clId="{91D64A14-8042-4481-8240-FB4023084FF8}" dt="2019-11-20T20:51:54.716" v="2779" actId="20577"/>
          <ac:spMkLst>
            <pc:docMk/>
            <pc:sldMk cId="1813783794" sldId="327"/>
            <ac:spMk id="5" creationId="{AA2673F9-0049-4140-8C22-8E9DE937E65C}"/>
          </ac:spMkLst>
        </pc:spChg>
        <pc:spChg chg="mod">
          <ac:chgData name="Gabriel Guendelman" userId="fedefd06-e4d0-4785-96ed-a0a573665e3d" providerId="ADAL" clId="{91D64A14-8042-4481-8240-FB4023084FF8}" dt="2019-11-20T19:44:00.108" v="2233" actId="1037"/>
          <ac:spMkLst>
            <pc:docMk/>
            <pc:sldMk cId="1813783794" sldId="327"/>
            <ac:spMk id="11" creationId="{00000000-0000-0000-0000-000000000000}"/>
          </ac:spMkLst>
        </pc:spChg>
        <pc:spChg chg="mod">
          <ac:chgData name="Gabriel Guendelman" userId="fedefd06-e4d0-4785-96ed-a0a573665e3d" providerId="ADAL" clId="{91D64A14-8042-4481-8240-FB4023084FF8}" dt="2019-11-20T20:51:52.938" v="2778" actId="20577"/>
          <ac:spMkLst>
            <pc:docMk/>
            <pc:sldMk cId="1813783794" sldId="327"/>
            <ac:spMk id="13" creationId="{75D5ECD3-3666-4528-8E3F-A15FC4C47B61}"/>
          </ac:spMkLst>
        </pc:spChg>
        <pc:spChg chg="add del">
          <ac:chgData name="Gabriel Guendelman" userId="fedefd06-e4d0-4785-96ed-a0a573665e3d" providerId="ADAL" clId="{91D64A14-8042-4481-8240-FB4023084FF8}" dt="2019-11-20T19:51:08.391" v="2284" actId="478"/>
          <ac:spMkLst>
            <pc:docMk/>
            <pc:sldMk cId="1813783794" sldId="327"/>
            <ac:spMk id="15" creationId="{00000000-0000-0000-0000-000000000000}"/>
          </ac:spMkLst>
        </pc:spChg>
        <pc:spChg chg="add del mod">
          <ac:chgData name="Gabriel Guendelman" userId="fedefd06-e4d0-4785-96ed-a0a573665e3d" providerId="ADAL" clId="{91D64A14-8042-4481-8240-FB4023084FF8}" dt="2019-11-20T19:51:10.073" v="2285" actId="478"/>
          <ac:spMkLst>
            <pc:docMk/>
            <pc:sldMk cId="1813783794" sldId="327"/>
            <ac:spMk id="17" creationId="{D359E2B0-055F-4327-8F78-CC431EF40DCB}"/>
          </ac:spMkLst>
        </pc:spChg>
        <pc:spChg chg="add del mod">
          <ac:chgData name="Gabriel Guendelman" userId="fedefd06-e4d0-4785-96ed-a0a573665e3d" providerId="ADAL" clId="{91D64A14-8042-4481-8240-FB4023084FF8}" dt="2019-11-20T19:51:05.130" v="2282" actId="478"/>
          <ac:spMkLst>
            <pc:docMk/>
            <pc:sldMk cId="1813783794" sldId="327"/>
            <ac:spMk id="18" creationId="{6BED0CD1-A6BA-40E4-99C5-07ED10290240}"/>
          </ac:spMkLst>
        </pc:spChg>
        <pc:spChg chg="add del mod">
          <ac:chgData name="Gabriel Guendelman" userId="fedefd06-e4d0-4785-96ed-a0a573665e3d" providerId="ADAL" clId="{91D64A14-8042-4481-8240-FB4023084FF8}" dt="2019-11-20T19:51:14.529" v="2286" actId="478"/>
          <ac:spMkLst>
            <pc:docMk/>
            <pc:sldMk cId="1813783794" sldId="327"/>
            <ac:spMk id="20" creationId="{33BBC9C5-59EA-4395-A1C6-D4022F77E2B7}"/>
          </ac:spMkLst>
        </pc:spChg>
        <pc:spChg chg="add del mod">
          <ac:chgData name="Gabriel Guendelman" userId="fedefd06-e4d0-4785-96ed-a0a573665e3d" providerId="ADAL" clId="{91D64A14-8042-4481-8240-FB4023084FF8}" dt="2019-11-20T19:51:15.120" v="2287" actId="478"/>
          <ac:spMkLst>
            <pc:docMk/>
            <pc:sldMk cId="1813783794" sldId="327"/>
            <ac:spMk id="21" creationId="{77CAC11C-7421-4686-949C-CC17EE42BB98}"/>
          </ac:spMkLst>
        </pc:spChg>
      </pc:sldChg>
      <pc:sldChg chg="modNotesTx">
        <pc:chgData name="Gabriel Guendelman" userId="fedefd06-e4d0-4785-96ed-a0a573665e3d" providerId="ADAL" clId="{91D64A14-8042-4481-8240-FB4023084FF8}" dt="2019-11-20T20:41:14.018" v="2748" actId="20577"/>
        <pc:sldMkLst>
          <pc:docMk/>
          <pc:sldMk cId="4251061696" sldId="328"/>
        </pc:sldMkLst>
      </pc:sldChg>
      <pc:sldChg chg="modNotesTx">
        <pc:chgData name="Gabriel Guendelman" userId="fedefd06-e4d0-4785-96ed-a0a573665e3d" providerId="ADAL" clId="{91D64A14-8042-4481-8240-FB4023084FF8}" dt="2019-11-20T19:36:47.033" v="2124" actId="6549"/>
        <pc:sldMkLst>
          <pc:docMk/>
          <pc:sldMk cId="817738300" sldId="331"/>
        </pc:sldMkLst>
      </pc:sldChg>
      <pc:sldChg chg="modSp">
        <pc:chgData name="Gabriel Guendelman" userId="fedefd06-e4d0-4785-96ed-a0a573665e3d" providerId="ADAL" clId="{91D64A14-8042-4481-8240-FB4023084FF8}" dt="2019-11-20T18:55:18.953" v="1671" actId="1076"/>
        <pc:sldMkLst>
          <pc:docMk/>
          <pc:sldMk cId="2031610370" sldId="332"/>
        </pc:sldMkLst>
        <pc:picChg chg="mod">
          <ac:chgData name="Gabriel Guendelman" userId="fedefd06-e4d0-4785-96ed-a0a573665e3d" providerId="ADAL" clId="{91D64A14-8042-4481-8240-FB4023084FF8}" dt="2019-11-20T18:55:18.953" v="1671" actId="1076"/>
          <ac:picMkLst>
            <pc:docMk/>
            <pc:sldMk cId="2031610370" sldId="332"/>
            <ac:picMk id="8" creationId="{00000000-0000-0000-0000-000000000000}"/>
          </ac:picMkLst>
        </pc:picChg>
      </pc:sldChg>
      <pc:sldChg chg="modNotesTx">
        <pc:chgData name="Gabriel Guendelman" userId="fedefd06-e4d0-4785-96ed-a0a573665e3d" providerId="ADAL" clId="{91D64A14-8042-4481-8240-FB4023084FF8}" dt="2019-11-20T20:41:35.657" v="2749" actId="6549"/>
        <pc:sldMkLst>
          <pc:docMk/>
          <pc:sldMk cId="51534830" sldId="333"/>
        </pc:sldMkLst>
      </pc:sldChg>
      <pc:sldChg chg="addSp modSp modAnim">
        <pc:chgData name="Gabriel Guendelman" userId="fedefd06-e4d0-4785-96ed-a0a573665e3d" providerId="ADAL" clId="{91D64A14-8042-4481-8240-FB4023084FF8}" dt="2019-11-20T20:42:54.303" v="2755"/>
        <pc:sldMkLst>
          <pc:docMk/>
          <pc:sldMk cId="168315450" sldId="335"/>
        </pc:sldMkLst>
        <pc:spChg chg="add mod">
          <ac:chgData name="Gabriel Guendelman" userId="fedefd06-e4d0-4785-96ed-a0a573665e3d" providerId="ADAL" clId="{91D64A14-8042-4481-8240-FB4023084FF8}" dt="2019-11-20T20:42:46.045" v="2753"/>
          <ac:spMkLst>
            <pc:docMk/>
            <pc:sldMk cId="168315450" sldId="335"/>
            <ac:spMk id="4" creationId="{B0881241-0D5C-4281-B0E3-278EA78BA2D6}"/>
          </ac:spMkLst>
        </pc:spChg>
      </pc:sldChg>
      <pc:sldChg chg="addSp delSp modSp add delAnim modAnim">
        <pc:chgData name="Gabriel Guendelman" userId="fedefd06-e4d0-4785-96ed-a0a573665e3d" providerId="ADAL" clId="{91D64A14-8042-4481-8240-FB4023084FF8}" dt="2019-11-20T20:37:42.894" v="2739"/>
        <pc:sldMkLst>
          <pc:docMk/>
          <pc:sldMk cId="1057854141" sldId="336"/>
        </pc:sldMkLst>
        <pc:spChg chg="mod">
          <ac:chgData name="Gabriel Guendelman" userId="fedefd06-e4d0-4785-96ed-a0a573665e3d" providerId="ADAL" clId="{91D64A14-8042-4481-8240-FB4023084FF8}" dt="2019-11-20T18:34:24.976" v="1366" actId="20577"/>
          <ac:spMkLst>
            <pc:docMk/>
            <pc:sldMk cId="1057854141" sldId="336"/>
            <ac:spMk id="3" creationId="{DEC64C90-E623-4FFE-B4D6-4792368CF20E}"/>
          </ac:spMkLst>
        </pc:spChg>
        <pc:spChg chg="del">
          <ac:chgData name="Gabriel Guendelman" userId="fedefd06-e4d0-4785-96ed-a0a573665e3d" providerId="ADAL" clId="{91D64A14-8042-4481-8240-FB4023084FF8}" dt="2019-11-20T18:28:26.611" v="1116" actId="478"/>
          <ac:spMkLst>
            <pc:docMk/>
            <pc:sldMk cId="1057854141" sldId="336"/>
            <ac:spMk id="11" creationId="{00000000-0000-0000-0000-000000000000}"/>
          </ac:spMkLst>
        </pc:spChg>
        <pc:spChg chg="del">
          <ac:chgData name="Gabriel Guendelman" userId="fedefd06-e4d0-4785-96ed-a0a573665e3d" providerId="ADAL" clId="{91D64A14-8042-4481-8240-FB4023084FF8}" dt="2019-11-20T18:28:27.886" v="1117" actId="478"/>
          <ac:spMkLst>
            <pc:docMk/>
            <pc:sldMk cId="1057854141" sldId="336"/>
            <ac:spMk id="12" creationId="{00000000-0000-0000-0000-000000000000}"/>
          </ac:spMkLst>
        </pc:spChg>
        <pc:spChg chg="add del mod">
          <ac:chgData name="Gabriel Guendelman" userId="fedefd06-e4d0-4785-96ed-a0a573665e3d" providerId="ADAL" clId="{91D64A14-8042-4481-8240-FB4023084FF8}" dt="2019-11-20T18:31:13.404" v="1173" actId="478"/>
          <ac:spMkLst>
            <pc:docMk/>
            <pc:sldMk cId="1057854141" sldId="336"/>
            <ac:spMk id="15" creationId="{2EA06AE5-15FE-496E-BE09-B3BC271590E2}"/>
          </ac:spMkLst>
        </pc:spChg>
        <pc:spChg chg="add mod">
          <ac:chgData name="Gabriel Guendelman" userId="fedefd06-e4d0-4785-96ed-a0a573665e3d" providerId="ADAL" clId="{91D64A14-8042-4481-8240-FB4023084FF8}" dt="2019-11-20T18:31:10.417" v="1172" actId="1076"/>
          <ac:spMkLst>
            <pc:docMk/>
            <pc:sldMk cId="1057854141" sldId="336"/>
            <ac:spMk id="24" creationId="{D55AB9D9-86A9-4BEF-88D9-46E085CF7EF9}"/>
          </ac:spMkLst>
        </pc:spChg>
        <pc:spChg chg="add del mod">
          <ac:chgData name="Gabriel Guendelman" userId="fedefd06-e4d0-4785-96ed-a0a573665e3d" providerId="ADAL" clId="{91D64A14-8042-4481-8240-FB4023084FF8}" dt="2019-11-20T18:31:13.405" v="1175"/>
          <ac:spMkLst>
            <pc:docMk/>
            <pc:sldMk cId="1057854141" sldId="336"/>
            <ac:spMk id="26" creationId="{41CA606C-AD38-476B-9E07-3B6FADA066CA}"/>
          </ac:spMkLst>
        </pc:spChg>
        <pc:spChg chg="add mod">
          <ac:chgData name="Gabriel Guendelman" userId="fedefd06-e4d0-4785-96ed-a0a573665e3d" providerId="ADAL" clId="{91D64A14-8042-4481-8240-FB4023084FF8}" dt="2019-11-20T18:31:32.166" v="1179" actId="20577"/>
          <ac:spMkLst>
            <pc:docMk/>
            <pc:sldMk cId="1057854141" sldId="336"/>
            <ac:spMk id="27" creationId="{64A616D5-4C81-4F18-B114-C3F1BBDE3AB3}"/>
          </ac:spMkLst>
        </pc:spChg>
        <pc:spChg chg="add mod">
          <ac:chgData name="Gabriel Guendelman" userId="fedefd06-e4d0-4785-96ed-a0a573665e3d" providerId="ADAL" clId="{91D64A14-8042-4481-8240-FB4023084FF8}" dt="2019-11-20T18:32:51.434" v="1322" actId="1037"/>
          <ac:spMkLst>
            <pc:docMk/>
            <pc:sldMk cId="1057854141" sldId="336"/>
            <ac:spMk id="30" creationId="{B46229A3-0217-4192-AD4A-542FA6F75874}"/>
          </ac:spMkLst>
        </pc:spChg>
        <pc:spChg chg="add mod">
          <ac:chgData name="Gabriel Guendelman" userId="fedefd06-e4d0-4785-96ed-a0a573665e3d" providerId="ADAL" clId="{91D64A14-8042-4481-8240-FB4023084FF8}" dt="2019-11-20T18:35:23.100" v="1376" actId="1076"/>
          <ac:spMkLst>
            <pc:docMk/>
            <pc:sldMk cId="1057854141" sldId="336"/>
            <ac:spMk id="31" creationId="{91FC346F-AADF-4C3A-9062-07550DE37E39}"/>
          </ac:spMkLst>
        </pc:spChg>
        <pc:spChg chg="mod">
          <ac:chgData name="Gabriel Guendelman" userId="fedefd06-e4d0-4785-96ed-a0a573665e3d" providerId="ADAL" clId="{91D64A14-8042-4481-8240-FB4023084FF8}" dt="2019-11-20T18:28:59.959" v="1122" actId="164"/>
          <ac:spMkLst>
            <pc:docMk/>
            <pc:sldMk cId="1057854141" sldId="336"/>
            <ac:spMk id="37" creationId="{00000000-0000-0000-0000-000000000000}"/>
          </ac:spMkLst>
        </pc:spChg>
        <pc:grpChg chg="add mod">
          <ac:chgData name="Gabriel Guendelman" userId="fedefd06-e4d0-4785-96ed-a0a573665e3d" providerId="ADAL" clId="{91D64A14-8042-4481-8240-FB4023084FF8}" dt="2019-11-20T18:28:59.959" v="1122" actId="164"/>
          <ac:grpSpMkLst>
            <pc:docMk/>
            <pc:sldMk cId="1057854141" sldId="336"/>
            <ac:grpSpMk id="14" creationId="{CF1A7A9A-0953-4A7C-87CC-94EFB7742E79}"/>
          </ac:grpSpMkLst>
        </pc:grpChg>
        <pc:grpChg chg="mod">
          <ac:chgData name="Gabriel Guendelman" userId="fedefd06-e4d0-4785-96ed-a0a573665e3d" providerId="ADAL" clId="{91D64A14-8042-4481-8240-FB4023084FF8}" dt="2019-11-20T18:28:59.959" v="1122" actId="164"/>
          <ac:grpSpMkLst>
            <pc:docMk/>
            <pc:sldMk cId="1057854141" sldId="336"/>
            <ac:grpSpMk id="36" creationId="{00000000-0000-0000-0000-000000000000}"/>
          </ac:grpSpMkLst>
        </pc:grpChg>
      </pc:sldChg>
      <pc:sldChg chg="addSp delSp modSp add del modAnim">
        <pc:chgData name="Gabriel Guendelman" userId="fedefd06-e4d0-4785-96ed-a0a573665e3d" providerId="ADAL" clId="{91D64A14-8042-4481-8240-FB4023084FF8}" dt="2019-11-20T19:00:16.727" v="1809" actId="2696"/>
        <pc:sldMkLst>
          <pc:docMk/>
          <pc:sldMk cId="64271577" sldId="337"/>
        </pc:sldMkLst>
        <pc:spChg chg="mod">
          <ac:chgData name="Gabriel Guendelman" userId="fedefd06-e4d0-4785-96ed-a0a573665e3d" providerId="ADAL" clId="{91D64A14-8042-4481-8240-FB4023084FF8}" dt="2019-11-20T18:58:55.422" v="1707" actId="20577"/>
          <ac:spMkLst>
            <pc:docMk/>
            <pc:sldMk cId="64271577" sldId="337"/>
            <ac:spMk id="13" creationId="{75D5ECD3-3666-4528-8E3F-A15FC4C47B61}"/>
          </ac:spMkLst>
        </pc:spChg>
        <pc:picChg chg="del">
          <ac:chgData name="Gabriel Guendelman" userId="fedefd06-e4d0-4785-96ed-a0a573665e3d" providerId="ADAL" clId="{91D64A14-8042-4481-8240-FB4023084FF8}" dt="2019-11-20T18:58:46.250" v="1695" actId="478"/>
          <ac:picMkLst>
            <pc:docMk/>
            <pc:sldMk cId="64271577" sldId="337"/>
            <ac:picMk id="15" creationId="{00000000-0000-0000-0000-000000000000}"/>
          </ac:picMkLst>
        </pc:picChg>
        <pc:picChg chg="add mod">
          <ac:chgData name="Gabriel Guendelman" userId="fedefd06-e4d0-4785-96ed-a0a573665e3d" providerId="ADAL" clId="{91D64A14-8042-4481-8240-FB4023084FF8}" dt="2019-11-20T18:58:31.124" v="1693" actId="1076"/>
          <ac:picMkLst>
            <pc:docMk/>
            <pc:sldMk cId="64271577" sldId="337"/>
            <ac:picMk id="1026" creationId="{E09E16E7-C28E-428F-9D88-8CC1FD08EF06}"/>
          </ac:picMkLst>
        </pc:picChg>
        <pc:picChg chg="add mod">
          <ac:chgData name="Gabriel Guendelman" userId="fedefd06-e4d0-4785-96ed-a0a573665e3d" providerId="ADAL" clId="{91D64A14-8042-4481-8240-FB4023084FF8}" dt="2019-11-20T18:58:32.792" v="1694" actId="1076"/>
          <ac:picMkLst>
            <pc:docMk/>
            <pc:sldMk cId="64271577" sldId="337"/>
            <ac:picMk id="1027" creationId="{A842C9D4-AD4F-4E5E-8059-723FC6F4DFDD}"/>
          </ac:picMkLst>
        </pc:picChg>
        <pc:picChg chg="del">
          <ac:chgData name="Gabriel Guendelman" userId="fedefd06-e4d0-4785-96ed-a0a573665e3d" providerId="ADAL" clId="{91D64A14-8042-4481-8240-FB4023084FF8}" dt="2019-11-20T18:58:47.348" v="1696" actId="478"/>
          <ac:picMkLst>
            <pc:docMk/>
            <pc:sldMk cId="64271577" sldId="337"/>
            <ac:picMk id="5122" creationId="{00000000-0000-0000-0000-000000000000}"/>
          </ac:picMkLst>
        </pc:picChg>
      </pc:sldChg>
      <pc:sldChg chg="add del">
        <pc:chgData name="Gabriel Guendelman" userId="fedefd06-e4d0-4785-96ed-a0a573665e3d" providerId="ADAL" clId="{91D64A14-8042-4481-8240-FB4023084FF8}" dt="2019-11-20T19:00:54.076" v="1818" actId="2696"/>
        <pc:sldMkLst>
          <pc:docMk/>
          <pc:sldMk cId="1545029521" sldId="337"/>
        </pc:sldMkLst>
      </pc:sldChg>
      <pc:sldChg chg="addSp delSp modSp add del addAnim delAnim modAnim">
        <pc:chgData name="Gabriel Guendelman" userId="fedefd06-e4d0-4785-96ed-a0a573665e3d" providerId="ADAL" clId="{91D64A14-8042-4481-8240-FB4023084FF8}" dt="2019-11-20T19:00:23.176" v="1812" actId="2696"/>
        <pc:sldMkLst>
          <pc:docMk/>
          <pc:sldMk cId="2650896594" sldId="338"/>
        </pc:sldMkLst>
        <pc:spChg chg="del">
          <ac:chgData name="Gabriel Guendelman" userId="fedefd06-e4d0-4785-96ed-a0a573665e3d" providerId="ADAL" clId="{91D64A14-8042-4481-8240-FB4023084FF8}" dt="2019-11-20T18:59:28.767" v="1724" actId="478"/>
          <ac:spMkLst>
            <pc:docMk/>
            <pc:sldMk cId="2650896594" sldId="338"/>
            <ac:spMk id="16" creationId="{00000000-0000-0000-0000-000000000000}"/>
          </ac:spMkLst>
        </pc:spChg>
        <pc:spChg chg="add mod">
          <ac:chgData name="Gabriel Guendelman" userId="fedefd06-e4d0-4785-96ed-a0a573665e3d" providerId="ADAL" clId="{91D64A14-8042-4481-8240-FB4023084FF8}" dt="2019-11-20T18:59:50.464" v="1803" actId="1037"/>
          <ac:spMkLst>
            <pc:docMk/>
            <pc:sldMk cId="2650896594" sldId="338"/>
            <ac:spMk id="17" creationId="{0AC0E4E1-1BDB-4191-AA8E-F9429F030BDB}"/>
          </ac:spMkLst>
        </pc:spChg>
        <pc:spChg chg="add del">
          <ac:chgData name="Gabriel Guendelman" userId="fedefd06-e4d0-4785-96ed-a0a573665e3d" providerId="ADAL" clId="{91D64A14-8042-4481-8240-FB4023084FF8}" dt="2019-11-20T18:59:14.235" v="1716" actId="478"/>
          <ac:spMkLst>
            <pc:docMk/>
            <pc:sldMk cId="2650896594" sldId="338"/>
            <ac:spMk id="57" creationId="{00000000-0000-0000-0000-000000000000}"/>
          </ac:spMkLst>
        </pc:spChg>
        <pc:spChg chg="add del">
          <ac:chgData name="Gabriel Guendelman" userId="fedefd06-e4d0-4785-96ed-a0a573665e3d" providerId="ADAL" clId="{91D64A14-8042-4481-8240-FB4023084FF8}" dt="2019-11-20T18:59:23.921" v="1723" actId="478"/>
          <ac:spMkLst>
            <pc:docMk/>
            <pc:sldMk cId="2650896594" sldId="338"/>
            <ac:spMk id="46086" creationId="{00000000-0000-0000-0000-000000000000}"/>
          </ac:spMkLst>
        </pc:spChg>
        <pc:spChg chg="del mod">
          <ac:chgData name="Gabriel Guendelman" userId="fedefd06-e4d0-4785-96ed-a0a573665e3d" providerId="ADAL" clId="{91D64A14-8042-4481-8240-FB4023084FF8}" dt="2019-11-20T18:59:19.857" v="1719" actId="478"/>
          <ac:spMkLst>
            <pc:docMk/>
            <pc:sldMk cId="2650896594" sldId="338"/>
            <ac:spMk id="46087" creationId="{00000000-0000-0000-0000-000000000000}"/>
          </ac:spMkLst>
        </pc:spChg>
        <pc:spChg chg="add del">
          <ac:chgData name="Gabriel Guendelman" userId="fedefd06-e4d0-4785-96ed-a0a573665e3d" providerId="ADAL" clId="{91D64A14-8042-4481-8240-FB4023084FF8}" dt="2019-11-20T18:59:16.464" v="1717" actId="478"/>
          <ac:spMkLst>
            <pc:docMk/>
            <pc:sldMk cId="2650896594" sldId="338"/>
            <ac:spMk id="46088" creationId="{00000000-0000-0000-0000-000000000000}"/>
          </ac:spMkLst>
        </pc:spChg>
        <pc:spChg chg="add del">
          <ac:chgData name="Gabriel Guendelman" userId="fedefd06-e4d0-4785-96ed-a0a573665e3d" providerId="ADAL" clId="{91D64A14-8042-4481-8240-FB4023084FF8}" dt="2019-11-20T18:59:20.832" v="1720" actId="478"/>
          <ac:spMkLst>
            <pc:docMk/>
            <pc:sldMk cId="2650896594" sldId="338"/>
            <ac:spMk id="46089" creationId="{00000000-0000-0000-0000-000000000000}"/>
          </ac:spMkLst>
        </pc:spChg>
        <pc:spChg chg="add del">
          <ac:chgData name="Gabriel Guendelman" userId="fedefd06-e4d0-4785-96ed-a0a573665e3d" providerId="ADAL" clId="{91D64A14-8042-4481-8240-FB4023084FF8}" dt="2019-11-20T18:59:22.349" v="1722" actId="478"/>
          <ac:spMkLst>
            <pc:docMk/>
            <pc:sldMk cId="2650896594" sldId="338"/>
            <ac:spMk id="46090" creationId="{00000000-0000-0000-0000-000000000000}"/>
          </ac:spMkLst>
        </pc:spChg>
        <pc:spChg chg="add del">
          <ac:chgData name="Gabriel Guendelman" userId="fedefd06-e4d0-4785-96ed-a0a573665e3d" providerId="ADAL" clId="{91D64A14-8042-4481-8240-FB4023084FF8}" dt="2019-11-20T18:59:17.112" v="1718" actId="478"/>
          <ac:spMkLst>
            <pc:docMk/>
            <pc:sldMk cId="2650896594" sldId="338"/>
            <ac:spMk id="46103" creationId="{00000000-0000-0000-0000-000000000000}"/>
          </ac:spMkLst>
        </pc:spChg>
        <pc:spChg chg="add del">
          <ac:chgData name="Gabriel Guendelman" userId="fedefd06-e4d0-4785-96ed-a0a573665e3d" providerId="ADAL" clId="{91D64A14-8042-4481-8240-FB4023084FF8}" dt="2019-11-20T18:59:21.445" v="1721" actId="478"/>
          <ac:spMkLst>
            <pc:docMk/>
            <pc:sldMk cId="2650896594" sldId="338"/>
            <ac:spMk id="46104" creationId="{00000000-0000-0000-0000-000000000000}"/>
          </ac:spMkLst>
        </pc:spChg>
        <pc:picChg chg="mod">
          <ac:chgData name="Gabriel Guendelman" userId="fedefd06-e4d0-4785-96ed-a0a573665e3d" providerId="ADAL" clId="{91D64A14-8042-4481-8240-FB4023084FF8}" dt="2019-11-20T19:00:11.297" v="1808" actId="1076"/>
          <ac:picMkLst>
            <pc:docMk/>
            <pc:sldMk cId="2650896594" sldId="338"/>
            <ac:picMk id="1026" creationId="{E09E16E7-C28E-428F-9D88-8CC1FD08EF06}"/>
          </ac:picMkLst>
        </pc:picChg>
      </pc:sldChg>
      <pc:sldChg chg="addSp delSp modSp add modTransition modAnim">
        <pc:chgData name="Gabriel Guendelman" userId="fedefd06-e4d0-4785-96ed-a0a573665e3d" providerId="ADAL" clId="{91D64A14-8042-4481-8240-FB4023084FF8}" dt="2019-11-20T20:54:16.647" v="2783"/>
        <pc:sldMkLst>
          <pc:docMk/>
          <pc:sldMk cId="2897339417" sldId="339"/>
        </pc:sldMkLst>
        <pc:spChg chg="del mod topLvl">
          <ac:chgData name="Gabriel Guendelman" userId="fedefd06-e4d0-4785-96ed-a0a573665e3d" providerId="ADAL" clId="{91D64A14-8042-4481-8240-FB4023084FF8}" dt="2019-11-20T19:01:17.842" v="1825" actId="478"/>
          <ac:spMkLst>
            <pc:docMk/>
            <pc:sldMk cId="2897339417" sldId="339"/>
            <ac:spMk id="16" creationId="{00000000-0000-0000-0000-000000000000}"/>
          </ac:spMkLst>
        </pc:spChg>
        <pc:spChg chg="add del mod">
          <ac:chgData name="Gabriel Guendelman" userId="fedefd06-e4d0-4785-96ed-a0a573665e3d" providerId="ADAL" clId="{91D64A14-8042-4481-8240-FB4023084FF8}" dt="2019-11-20T19:02:49.970" v="1861" actId="478"/>
          <ac:spMkLst>
            <pc:docMk/>
            <pc:sldMk cId="2897339417" sldId="339"/>
            <ac:spMk id="18" creationId="{FA1EA2D6-BD2E-438D-BA74-50C666F9FE4C}"/>
          </ac:spMkLst>
        </pc:spChg>
        <pc:spChg chg="add del">
          <ac:chgData name="Gabriel Guendelman" userId="fedefd06-e4d0-4785-96ed-a0a573665e3d" providerId="ADAL" clId="{91D64A14-8042-4481-8240-FB4023084FF8}" dt="2019-11-20T19:02:51.206" v="1862"/>
          <ac:spMkLst>
            <pc:docMk/>
            <pc:sldMk cId="2897339417" sldId="339"/>
            <ac:spMk id="19" creationId="{B48AB5C8-B4F9-4E24-8695-7CCD3FE14A40}"/>
          </ac:spMkLst>
        </pc:spChg>
        <pc:spChg chg="mod topLvl">
          <ac:chgData name="Gabriel Guendelman" userId="fedefd06-e4d0-4785-96ed-a0a573665e3d" providerId="ADAL" clId="{91D64A14-8042-4481-8240-FB4023084FF8}" dt="2019-11-20T19:00:46.052" v="1816" actId="165"/>
          <ac:spMkLst>
            <pc:docMk/>
            <pc:sldMk cId="2897339417" sldId="339"/>
            <ac:spMk id="55" creationId="{00000000-0000-0000-0000-000000000000}"/>
          </ac:spMkLst>
        </pc:spChg>
        <pc:spChg chg="mod topLvl">
          <ac:chgData name="Gabriel Guendelman" userId="fedefd06-e4d0-4785-96ed-a0a573665e3d" providerId="ADAL" clId="{91D64A14-8042-4481-8240-FB4023084FF8}" dt="2019-11-20T19:00:46.052" v="1816" actId="165"/>
          <ac:spMkLst>
            <pc:docMk/>
            <pc:sldMk cId="2897339417" sldId="339"/>
            <ac:spMk id="57" creationId="{00000000-0000-0000-0000-000000000000}"/>
          </ac:spMkLst>
        </pc:spChg>
        <pc:spChg chg="del mod topLvl">
          <ac:chgData name="Gabriel Guendelman" userId="fedefd06-e4d0-4785-96ed-a0a573665e3d" providerId="ADAL" clId="{91D64A14-8042-4481-8240-FB4023084FF8}" dt="2019-11-20T19:03:06.060" v="1871" actId="478"/>
          <ac:spMkLst>
            <pc:docMk/>
            <pc:sldMk cId="2897339417" sldId="339"/>
            <ac:spMk id="46086" creationId="{00000000-0000-0000-0000-000000000000}"/>
          </ac:spMkLst>
        </pc:spChg>
        <pc:spChg chg="del mod topLvl">
          <ac:chgData name="Gabriel Guendelman" userId="fedefd06-e4d0-4785-96ed-a0a573665e3d" providerId="ADAL" clId="{91D64A14-8042-4481-8240-FB4023084FF8}" dt="2019-11-20T19:03:02.420" v="1869" actId="478"/>
          <ac:spMkLst>
            <pc:docMk/>
            <pc:sldMk cId="2897339417" sldId="339"/>
            <ac:spMk id="46087" creationId="{00000000-0000-0000-0000-000000000000}"/>
          </ac:spMkLst>
        </pc:spChg>
        <pc:spChg chg="add del mod topLvl">
          <ac:chgData name="Gabriel Guendelman" userId="fedefd06-e4d0-4785-96ed-a0a573665e3d" providerId="ADAL" clId="{91D64A14-8042-4481-8240-FB4023084FF8}" dt="2019-11-20T19:03:00.472" v="1868" actId="478"/>
          <ac:spMkLst>
            <pc:docMk/>
            <pc:sldMk cId="2897339417" sldId="339"/>
            <ac:spMk id="46088" creationId="{00000000-0000-0000-0000-000000000000}"/>
          </ac:spMkLst>
        </pc:spChg>
        <pc:spChg chg="del mod topLvl">
          <ac:chgData name="Gabriel Guendelman" userId="fedefd06-e4d0-4785-96ed-a0a573665e3d" providerId="ADAL" clId="{91D64A14-8042-4481-8240-FB4023084FF8}" dt="2019-11-20T19:02:59.703" v="1867" actId="478"/>
          <ac:spMkLst>
            <pc:docMk/>
            <pc:sldMk cId="2897339417" sldId="339"/>
            <ac:spMk id="46089" creationId="{00000000-0000-0000-0000-000000000000}"/>
          </ac:spMkLst>
        </pc:spChg>
        <pc:spChg chg="del mod topLvl">
          <ac:chgData name="Gabriel Guendelman" userId="fedefd06-e4d0-4785-96ed-a0a573665e3d" providerId="ADAL" clId="{91D64A14-8042-4481-8240-FB4023084FF8}" dt="2019-11-20T19:03:06.815" v="1872" actId="478"/>
          <ac:spMkLst>
            <pc:docMk/>
            <pc:sldMk cId="2897339417" sldId="339"/>
            <ac:spMk id="46090" creationId="{00000000-0000-0000-0000-000000000000}"/>
          </ac:spMkLst>
        </pc:spChg>
        <pc:spChg chg="add del mod topLvl">
          <ac:chgData name="Gabriel Guendelman" userId="fedefd06-e4d0-4785-96ed-a0a573665e3d" providerId="ADAL" clId="{91D64A14-8042-4481-8240-FB4023084FF8}" dt="2019-11-20T19:02:58.400" v="1865" actId="478"/>
          <ac:spMkLst>
            <pc:docMk/>
            <pc:sldMk cId="2897339417" sldId="339"/>
            <ac:spMk id="46103" creationId="{00000000-0000-0000-0000-000000000000}"/>
          </ac:spMkLst>
        </pc:spChg>
        <pc:spChg chg="del mod topLvl">
          <ac:chgData name="Gabriel Guendelman" userId="fedefd06-e4d0-4785-96ed-a0a573665e3d" providerId="ADAL" clId="{91D64A14-8042-4481-8240-FB4023084FF8}" dt="2019-11-20T19:02:59.071" v="1866" actId="478"/>
          <ac:spMkLst>
            <pc:docMk/>
            <pc:sldMk cId="2897339417" sldId="339"/>
            <ac:spMk id="46104" creationId="{00000000-0000-0000-0000-000000000000}"/>
          </ac:spMkLst>
        </pc:spChg>
        <pc:grpChg chg="add del mod">
          <ac:chgData name="Gabriel Guendelman" userId="fedefd06-e4d0-4785-96ed-a0a573665e3d" providerId="ADAL" clId="{91D64A14-8042-4481-8240-FB4023084FF8}" dt="2019-11-20T19:00:46.052" v="1816" actId="165"/>
          <ac:grpSpMkLst>
            <pc:docMk/>
            <pc:sldMk cId="2897339417" sldId="339"/>
            <ac:grpSpMk id="2" creationId="{DF44B7F6-4F07-456E-B474-B8B661EE5C2D}"/>
          </ac:grpSpMkLst>
        </pc:grpChg>
        <pc:picChg chg="mod topLvl">
          <ac:chgData name="Gabriel Guendelman" userId="fedefd06-e4d0-4785-96ed-a0a573665e3d" providerId="ADAL" clId="{91D64A14-8042-4481-8240-FB4023084FF8}" dt="2019-11-20T19:00:46.052" v="1816" actId="165"/>
          <ac:picMkLst>
            <pc:docMk/>
            <pc:sldMk cId="2897339417" sldId="339"/>
            <ac:picMk id="48" creationId="{00000000-0000-0000-0000-000000000000}"/>
          </ac:picMkLst>
        </pc:picChg>
        <pc:picChg chg="mod">
          <ac:chgData name="Gabriel Guendelman" userId="fedefd06-e4d0-4785-96ed-a0a573665e3d" providerId="ADAL" clId="{91D64A14-8042-4481-8240-FB4023084FF8}" dt="2019-11-20T19:01:28.426" v="1829" actId="14100"/>
          <ac:picMkLst>
            <pc:docMk/>
            <pc:sldMk cId="2897339417" sldId="339"/>
            <ac:picMk id="1026" creationId="{E09E16E7-C28E-428F-9D88-8CC1FD08EF06}"/>
          </ac:picMkLst>
        </pc:picChg>
        <pc:picChg chg="del mod">
          <ac:chgData name="Gabriel Guendelman" userId="fedefd06-e4d0-4785-96ed-a0a573665e3d" providerId="ADAL" clId="{91D64A14-8042-4481-8240-FB4023084FF8}" dt="2019-11-20T19:02:30.518" v="1849" actId="478"/>
          <ac:picMkLst>
            <pc:docMk/>
            <pc:sldMk cId="2897339417" sldId="339"/>
            <ac:picMk id="1027" creationId="{A842C9D4-AD4F-4E5E-8059-723FC6F4DFDD}"/>
          </ac:picMkLst>
        </pc:picChg>
      </pc:sldChg>
      <pc:sldChg chg="modSp add del">
        <pc:chgData name="Gabriel Guendelman" userId="fedefd06-e4d0-4785-96ed-a0a573665e3d" providerId="ADAL" clId="{91D64A14-8042-4481-8240-FB4023084FF8}" dt="2019-11-20T19:03:10.790" v="1873" actId="2696"/>
        <pc:sldMkLst>
          <pc:docMk/>
          <pc:sldMk cId="1542062694" sldId="340"/>
        </pc:sldMkLst>
        <pc:spChg chg="mod">
          <ac:chgData name="Gabriel Guendelman" userId="fedefd06-e4d0-4785-96ed-a0a573665e3d" providerId="ADAL" clId="{91D64A14-8042-4481-8240-FB4023084FF8}" dt="2019-11-20T19:02:18.906" v="1842" actId="20577"/>
          <ac:spMkLst>
            <pc:docMk/>
            <pc:sldMk cId="1542062694" sldId="340"/>
            <ac:spMk id="13" creationId="{75D5ECD3-3666-4528-8E3F-A15FC4C47B61}"/>
          </ac:spMkLst>
        </pc:spChg>
      </pc:sldChg>
      <pc:sldChg chg="addSp delSp modSp add modTransition">
        <pc:chgData name="Gabriel Guendelman" userId="fedefd06-e4d0-4785-96ed-a0a573665e3d" providerId="ADAL" clId="{91D64A14-8042-4481-8240-FB4023084FF8}" dt="2019-11-20T20:54:16.647" v="2783"/>
        <pc:sldMkLst>
          <pc:docMk/>
          <pc:sldMk cId="1502452597" sldId="341"/>
        </pc:sldMkLst>
        <pc:spChg chg="mod">
          <ac:chgData name="Gabriel Guendelman" userId="fedefd06-e4d0-4785-96ed-a0a573665e3d" providerId="ADAL" clId="{91D64A14-8042-4481-8240-FB4023084FF8}" dt="2019-11-20T19:02:26.682" v="1848" actId="20577"/>
          <ac:spMkLst>
            <pc:docMk/>
            <pc:sldMk cId="1502452597" sldId="341"/>
            <ac:spMk id="13" creationId="{75D5ECD3-3666-4528-8E3F-A15FC4C47B61}"/>
          </ac:spMkLst>
        </pc:spChg>
        <pc:spChg chg="add">
          <ac:chgData name="Gabriel Guendelman" userId="fedefd06-e4d0-4785-96ed-a0a573665e3d" providerId="ADAL" clId="{91D64A14-8042-4481-8240-FB4023084FF8}" dt="2019-11-20T19:02:53.161" v="1863"/>
          <ac:spMkLst>
            <pc:docMk/>
            <pc:sldMk cId="1502452597" sldId="341"/>
            <ac:spMk id="17" creationId="{98E05D31-2A84-4350-B596-C80A8C9101E1}"/>
          </ac:spMkLst>
        </pc:spChg>
        <pc:spChg chg="del">
          <ac:chgData name="Gabriel Guendelman" userId="fedefd06-e4d0-4785-96ed-a0a573665e3d" providerId="ADAL" clId="{91D64A14-8042-4481-8240-FB4023084FF8}" dt="2019-11-20T19:02:55.415" v="1864" actId="478"/>
          <ac:spMkLst>
            <pc:docMk/>
            <pc:sldMk cId="1502452597" sldId="341"/>
            <ac:spMk id="18" creationId="{FA1EA2D6-BD2E-438D-BA74-50C666F9FE4C}"/>
          </ac:spMkLst>
        </pc:spChg>
        <pc:picChg chg="del">
          <ac:chgData name="Gabriel Guendelman" userId="fedefd06-e4d0-4785-96ed-a0a573665e3d" providerId="ADAL" clId="{91D64A14-8042-4481-8240-FB4023084FF8}" dt="2019-11-20T19:02:37.059" v="1854" actId="478"/>
          <ac:picMkLst>
            <pc:docMk/>
            <pc:sldMk cId="1502452597" sldId="341"/>
            <ac:picMk id="1026" creationId="{E09E16E7-C28E-428F-9D88-8CC1FD08EF06}"/>
          </ac:picMkLst>
        </pc:picChg>
        <pc:picChg chg="mod">
          <ac:chgData name="Gabriel Guendelman" userId="fedefd06-e4d0-4785-96ed-a0a573665e3d" providerId="ADAL" clId="{91D64A14-8042-4481-8240-FB4023084FF8}" dt="2019-11-20T19:02:39.037" v="1858" actId="1035"/>
          <ac:picMkLst>
            <pc:docMk/>
            <pc:sldMk cId="1502452597" sldId="341"/>
            <ac:picMk id="1027" creationId="{A842C9D4-AD4F-4E5E-8059-723FC6F4DFDD}"/>
          </ac:picMkLst>
        </pc:picChg>
      </pc:sldChg>
      <pc:sldChg chg="addSp delSp modSp add modAnim">
        <pc:chgData name="Gabriel Guendelman" userId="fedefd06-e4d0-4785-96ed-a0a573665e3d" providerId="ADAL" clId="{91D64A14-8042-4481-8240-FB4023084FF8}" dt="2019-11-20T19:05:25.688" v="1877"/>
        <pc:sldMkLst>
          <pc:docMk/>
          <pc:sldMk cId="3193629161" sldId="342"/>
        </pc:sldMkLst>
        <pc:spChg chg="mod">
          <ac:chgData name="Gabriel Guendelman" userId="fedefd06-e4d0-4785-96ed-a0a573665e3d" providerId="ADAL" clId="{91D64A14-8042-4481-8240-FB4023084FF8}" dt="2019-11-20T19:05:25.688" v="1877"/>
          <ac:spMkLst>
            <pc:docMk/>
            <pc:sldMk cId="3193629161" sldId="342"/>
            <ac:spMk id="2" creationId="{1A373AF5-F15E-4A1E-8AD5-D69311D17FAE}"/>
          </ac:spMkLst>
        </pc:spChg>
        <pc:spChg chg="del">
          <ac:chgData name="Gabriel Guendelman" userId="fedefd06-e4d0-4785-96ed-a0a573665e3d" providerId="ADAL" clId="{91D64A14-8042-4481-8240-FB4023084FF8}" dt="2019-11-20T19:05:05.565" v="1876"/>
          <ac:spMkLst>
            <pc:docMk/>
            <pc:sldMk cId="3193629161" sldId="342"/>
            <ac:spMk id="3" creationId="{6392DF3E-DFDF-44C7-89B7-B38B0A58BBA7}"/>
          </ac:spMkLst>
        </pc:spChg>
        <pc:picChg chg="add mod">
          <ac:chgData name="Gabriel Guendelman" userId="fedefd06-e4d0-4785-96ed-a0a573665e3d" providerId="ADAL" clId="{91D64A14-8042-4481-8240-FB4023084FF8}" dt="2019-11-20T19:05:05.565" v="1876"/>
          <ac:picMkLst>
            <pc:docMk/>
            <pc:sldMk cId="3193629161" sldId="342"/>
            <ac:picMk id="4" creationId="{16AA0465-6F87-4157-A3B8-6DC418FE2CB5}"/>
          </ac:picMkLst>
        </pc:picChg>
      </pc:sldChg>
      <pc:sldChg chg="modSp add modNotesTx">
        <pc:chgData name="Gabriel Guendelman" userId="fedefd06-e4d0-4785-96ed-a0a573665e3d" providerId="ADAL" clId="{91D64A14-8042-4481-8240-FB4023084FF8}" dt="2019-11-20T20:53:49.018" v="2782" actId="6549"/>
        <pc:sldMkLst>
          <pc:docMk/>
          <pc:sldMk cId="4137805407" sldId="343"/>
        </pc:sldMkLst>
        <pc:spChg chg="mod">
          <ac:chgData name="Gabriel Guendelman" userId="fedefd06-e4d0-4785-96ed-a0a573665e3d" providerId="ADAL" clId="{91D64A14-8042-4481-8240-FB4023084FF8}" dt="2019-11-20T19:11:35.521" v="1985" actId="207"/>
          <ac:spMkLst>
            <pc:docMk/>
            <pc:sldMk cId="4137805407" sldId="343"/>
            <ac:spMk id="18" creationId="{AA2673F9-0049-4140-8C22-8E9DE937E65C}"/>
          </ac:spMkLst>
        </pc:spChg>
      </pc:sldChg>
      <pc:sldChg chg="modSp add modNotesTx">
        <pc:chgData name="Gabriel Guendelman" userId="fedefd06-e4d0-4785-96ed-a0a573665e3d" providerId="ADAL" clId="{91D64A14-8042-4481-8240-FB4023084FF8}" dt="2019-11-20T20:55:08.889" v="2784" actId="6549"/>
        <pc:sldMkLst>
          <pc:docMk/>
          <pc:sldMk cId="1236031277" sldId="344"/>
        </pc:sldMkLst>
        <pc:spChg chg="mod">
          <ac:chgData name="Gabriel Guendelman" userId="fedefd06-e4d0-4785-96ed-a0a573665e3d" providerId="ADAL" clId="{91D64A14-8042-4481-8240-FB4023084FF8}" dt="2019-11-20T19:12:14.462" v="1988" actId="207"/>
          <ac:spMkLst>
            <pc:docMk/>
            <pc:sldMk cId="1236031277" sldId="344"/>
            <ac:spMk id="18" creationId="{AA2673F9-0049-4140-8C22-8E9DE937E65C}"/>
          </ac:spMkLst>
        </pc:spChg>
      </pc:sldChg>
      <pc:sldChg chg="addSp delSp modSp add modAnim modNotesTx">
        <pc:chgData name="Gabriel Guendelman" userId="fedefd06-e4d0-4785-96ed-a0a573665e3d" providerId="ADAL" clId="{91D64A14-8042-4481-8240-FB4023084FF8}" dt="2019-11-20T20:36:49.377" v="2735" actId="6549"/>
        <pc:sldMkLst>
          <pc:docMk/>
          <pc:sldMk cId="3353090082" sldId="345"/>
        </pc:sldMkLst>
        <pc:spChg chg="del">
          <ac:chgData name="Gabriel Guendelman" userId="fedefd06-e4d0-4785-96ed-a0a573665e3d" providerId="ADAL" clId="{91D64A14-8042-4481-8240-FB4023084FF8}" dt="2019-11-20T19:12:49.565" v="1992" actId="478"/>
          <ac:spMkLst>
            <pc:docMk/>
            <pc:sldMk cId="3353090082" sldId="345"/>
            <ac:spMk id="3" creationId="{00000000-0000-0000-0000-000000000000}"/>
          </ac:spMkLst>
        </pc:spChg>
        <pc:spChg chg="del">
          <ac:chgData name="Gabriel Guendelman" userId="fedefd06-e4d0-4785-96ed-a0a573665e3d" providerId="ADAL" clId="{91D64A14-8042-4481-8240-FB4023084FF8}" dt="2019-11-20T19:12:47.369" v="1991" actId="478"/>
          <ac:spMkLst>
            <pc:docMk/>
            <pc:sldMk cId="3353090082" sldId="345"/>
            <ac:spMk id="10" creationId="{00000000-0000-0000-0000-000000000000}"/>
          </ac:spMkLst>
        </pc:spChg>
        <pc:spChg chg="add del mod">
          <ac:chgData name="Gabriel Guendelman" userId="fedefd06-e4d0-4785-96ed-a0a573665e3d" providerId="ADAL" clId="{91D64A14-8042-4481-8240-FB4023084FF8}" dt="2019-11-20T19:27:06.344" v="2027"/>
          <ac:spMkLst>
            <pc:docMk/>
            <pc:sldMk cId="3353090082" sldId="345"/>
            <ac:spMk id="18" creationId="{AA2673F9-0049-4140-8C22-8E9DE937E65C}"/>
          </ac:spMkLst>
        </pc:spChg>
        <pc:spChg chg="add mod">
          <ac:chgData name="Gabriel Guendelman" userId="fedefd06-e4d0-4785-96ed-a0a573665e3d" providerId="ADAL" clId="{91D64A14-8042-4481-8240-FB4023084FF8}" dt="2019-11-20T19:35:11.710" v="2121" actId="14100"/>
          <ac:spMkLst>
            <pc:docMk/>
            <pc:sldMk cId="3353090082" sldId="345"/>
            <ac:spMk id="27" creationId="{6E36BF80-BB83-40CF-9FA4-5C4E5691081C}"/>
          </ac:spMkLst>
        </pc:spChg>
        <pc:grpChg chg="add del mod">
          <ac:chgData name="Gabriel Guendelman" userId="fedefd06-e4d0-4785-96ed-a0a573665e3d" providerId="ADAL" clId="{91D64A14-8042-4481-8240-FB4023084FF8}" dt="2019-11-20T19:34:48.459" v="2116" actId="165"/>
          <ac:grpSpMkLst>
            <pc:docMk/>
            <pc:sldMk cId="3353090082" sldId="345"/>
            <ac:grpSpMk id="26" creationId="{4027F05C-6E42-40DE-B1E1-807738B61D7C}"/>
          </ac:grpSpMkLst>
        </pc:grpChg>
        <pc:picChg chg="mod modCrop">
          <ac:chgData name="Gabriel Guendelman" userId="fedefd06-e4d0-4785-96ed-a0a573665e3d" providerId="ADAL" clId="{91D64A14-8042-4481-8240-FB4023084FF8}" dt="2019-11-20T20:09:36.960" v="2313" actId="1036"/>
          <ac:picMkLst>
            <pc:docMk/>
            <pc:sldMk cId="3353090082" sldId="345"/>
            <ac:picMk id="7" creationId="{00000000-0000-0000-0000-000000000000}"/>
          </ac:picMkLst>
        </pc:picChg>
        <pc:picChg chg="add mod modCrop">
          <ac:chgData name="Gabriel Guendelman" userId="fedefd06-e4d0-4785-96ed-a0a573665e3d" providerId="ADAL" clId="{91D64A14-8042-4481-8240-FB4023084FF8}" dt="2019-11-20T19:32:45.151" v="2105" actId="1076"/>
          <ac:picMkLst>
            <pc:docMk/>
            <pc:sldMk cId="3353090082" sldId="345"/>
            <ac:picMk id="9" creationId="{D152BDCA-9B7F-4EBD-9BDD-EDDA7402A6E1}"/>
          </ac:picMkLst>
        </pc:picChg>
        <pc:picChg chg="mod topLvl modCrop">
          <ac:chgData name="Gabriel Guendelman" userId="fedefd06-e4d0-4785-96ed-a0a573665e3d" providerId="ADAL" clId="{91D64A14-8042-4481-8240-FB4023084FF8}" dt="2019-11-20T19:34:58.702" v="2119" actId="688"/>
          <ac:picMkLst>
            <pc:docMk/>
            <pc:sldMk cId="3353090082" sldId="345"/>
            <ac:picMk id="11" creationId="{4F6A598F-AEA1-4155-BD23-460162F64B0B}"/>
          </ac:picMkLst>
        </pc:picChg>
        <pc:picChg chg="add del mod">
          <ac:chgData name="Gabriel Guendelman" userId="fedefd06-e4d0-4785-96ed-a0a573665e3d" providerId="ADAL" clId="{91D64A14-8042-4481-8240-FB4023084FF8}" dt="2019-11-20T19:27:06.344" v="2027"/>
          <ac:picMkLst>
            <pc:docMk/>
            <pc:sldMk cId="3353090082" sldId="345"/>
            <ac:picMk id="12" creationId="{BEE516F6-7D56-413A-99BD-BED62F845815}"/>
          </ac:picMkLst>
        </pc:picChg>
        <pc:picChg chg="add mod modCrop">
          <ac:chgData name="Gabriel Guendelman" userId="fedefd06-e4d0-4785-96ed-a0a573665e3d" providerId="ADAL" clId="{91D64A14-8042-4481-8240-FB4023084FF8}" dt="2019-11-20T19:32:47.051" v="2106" actId="1076"/>
          <ac:picMkLst>
            <pc:docMk/>
            <pc:sldMk cId="3353090082" sldId="345"/>
            <ac:picMk id="13" creationId="{541D04DA-61D5-4CA6-8B4C-5D4E17D8FD90}"/>
          </ac:picMkLst>
        </pc:picChg>
        <pc:picChg chg="add mod modCrop">
          <ac:chgData name="Gabriel Guendelman" userId="fedefd06-e4d0-4785-96ed-a0a573665e3d" providerId="ADAL" clId="{91D64A14-8042-4481-8240-FB4023084FF8}" dt="2019-11-20T19:32:40.427" v="2104" actId="1076"/>
          <ac:picMkLst>
            <pc:docMk/>
            <pc:sldMk cId="3353090082" sldId="345"/>
            <ac:picMk id="23" creationId="{1FD62582-4A0A-4E03-96A3-BDDB59791DD1}"/>
          </ac:picMkLst>
        </pc:picChg>
        <pc:cxnChg chg="add del mod topLvl">
          <ac:chgData name="Gabriel Guendelman" userId="fedefd06-e4d0-4785-96ed-a0a573665e3d" providerId="ADAL" clId="{91D64A14-8042-4481-8240-FB4023084FF8}" dt="2019-11-20T19:34:52.710" v="2118" actId="478"/>
          <ac:cxnSpMkLst>
            <pc:docMk/>
            <pc:sldMk cId="3353090082" sldId="345"/>
            <ac:cxnSpMk id="6" creationId="{95F015F7-6A05-4FB9-839A-91B62E7FF050}"/>
          </ac:cxnSpMkLst>
        </pc:cxnChg>
        <pc:cxnChg chg="add del mod topLvl">
          <ac:chgData name="Gabriel Guendelman" userId="fedefd06-e4d0-4785-96ed-a0a573665e3d" providerId="ADAL" clId="{91D64A14-8042-4481-8240-FB4023084FF8}" dt="2019-11-20T19:34:51.559" v="2117" actId="478"/>
          <ac:cxnSpMkLst>
            <pc:docMk/>
            <pc:sldMk cId="3353090082" sldId="345"/>
            <ac:cxnSpMk id="15" creationId="{894B6EC5-DF3F-4FC0-AB4C-461A4F5B245E}"/>
          </ac:cxnSpMkLst>
        </pc:cxnChg>
      </pc:sldChg>
      <pc:sldChg chg="modSp add ord modAnim">
        <pc:chgData name="Gabriel Guendelman" userId="fedefd06-e4d0-4785-96ed-a0a573665e3d" providerId="ADAL" clId="{91D64A14-8042-4481-8240-FB4023084FF8}" dt="2019-11-20T20:22:45.142" v="2445"/>
        <pc:sldMkLst>
          <pc:docMk/>
          <pc:sldMk cId="2432747843" sldId="346"/>
        </pc:sldMkLst>
        <pc:spChg chg="mod">
          <ac:chgData name="Gabriel Guendelman" userId="fedefd06-e4d0-4785-96ed-a0a573665e3d" providerId="ADAL" clId="{91D64A14-8042-4481-8240-FB4023084FF8}" dt="2019-11-20T20:22:31.911" v="2442" actId="20577"/>
          <ac:spMkLst>
            <pc:docMk/>
            <pc:sldMk cId="2432747843" sldId="346"/>
            <ac:spMk id="18" creationId="{AA2673F9-0049-4140-8C22-8E9DE937E6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2144426-EF2B-43D9-81F9-3E6FF1C0BB8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C1072A9-8CC5-4879-AF88-8D3D5EA1C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21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58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9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56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59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65039-BF00-D547-8BFB-9A5BC2AAA8D9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882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25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361905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410146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397386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5242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65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98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52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51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58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78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94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47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0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39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2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2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65039-BF00-D547-8BFB-9A5BC2AAA8D9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93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65039-BF00-D547-8BFB-9A5BC2AAA8D9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118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6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072A9-8CC5-4879-AF88-8D3D5EA1C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4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32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2583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243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3638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0125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61498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8958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2093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67867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140604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8542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0CE15-9D99-47B5-8E5A-90B89B4B3C54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DB15F-0A49-47B3-AE44-63BD1B2E1F5C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942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0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jpeg"/><Relationship Id="rId7" Type="http://schemas.microsoft.com/office/2007/relationships/hdphoto" Target="../media/hdphoto3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8.jpg"/><Relationship Id="rId4" Type="http://schemas.openxmlformats.org/officeDocument/2006/relationships/image" Target="../media/image49.png"/><Relationship Id="rId9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7.png"/><Relationship Id="rId5" Type="http://schemas.openxmlformats.org/officeDocument/2006/relationships/image" Target="../media/image13.jpeg"/><Relationship Id="rId10" Type="http://schemas.openxmlformats.org/officeDocument/2006/relationships/image" Target="../media/image17.jpe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7rrWDMWGuIXcPY-S5oqxUvBkVJr-7igFQs2wcy7NzEwnP02SIilHWk8hedUtAG4nicOUMhjuCO9wylm_vhVQ1y6noerYnQzhPXZrLdawTxzqZLo0MYJWqx9p5ljMWhjLVTFlKS1SMo9_Bcfp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18" y="0"/>
            <a:ext cx="9185764" cy="734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2B8E4-B9F4-4D0E-A6A9-935FCC225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0084" y="1041400"/>
            <a:ext cx="8064500" cy="23876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Cavity-QED with WGM resonators</a:t>
            </a:r>
            <a:endParaRPr lang="he-IL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6D6C2-412C-483C-81BC-3F1192AD5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62162"/>
          </a:xfrm>
        </p:spPr>
        <p:txBody>
          <a:bodyPr>
            <a:normAutofit lnSpcReduction="10000"/>
          </a:bodyPr>
          <a:lstStyle/>
          <a:p>
            <a:endParaRPr lang="en-US" sz="3200" b="1" dirty="0">
              <a:solidFill>
                <a:schemeClr val="accent4"/>
              </a:solidFill>
            </a:endParaRPr>
          </a:p>
          <a:p>
            <a:r>
              <a:rPr lang="en-US" sz="3200" b="1" dirty="0">
                <a:solidFill>
                  <a:schemeClr val="accent4"/>
                </a:solidFill>
              </a:rPr>
              <a:t>Gabriel Guendelman</a:t>
            </a:r>
          </a:p>
          <a:p>
            <a:endParaRPr lang="en-US" sz="3200" b="1" dirty="0">
              <a:solidFill>
                <a:schemeClr val="accent4"/>
              </a:solidFill>
            </a:endParaRPr>
          </a:p>
          <a:p>
            <a:r>
              <a:rPr lang="en-US" sz="3200" b="1" dirty="0">
                <a:solidFill>
                  <a:schemeClr val="accent4"/>
                </a:solidFill>
              </a:rPr>
              <a:t>Barak Dayan's group</a:t>
            </a:r>
          </a:p>
        </p:txBody>
      </p:sp>
      <p:pic>
        <p:nvPicPr>
          <p:cNvPr id="1028" name="Picture 4" descr="X:\WQOG Logo\WQOG Dark 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63" y="894"/>
            <a:ext cx="1827038" cy="166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4.googleusercontent.com/IJCqL7KcfrZbVnjZHovI9FZ6T3-MJVJSTxBjF2GqFxutrUDS1LtNPym6NVsjh4-hzWngYRogqtW1f8bfKV7oYnK0DTDdBCB8z6o5IFQw8hF-6569eCF-6c1SEqw_XCUW7De3yiSm9qbxvzbgq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5" y="90614"/>
            <a:ext cx="2936875" cy="55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82" b="91892" l="10000" r="95385">
                        <a14:foregroundMark x1="48205" y1="57248" x2="48205" y2="57248"/>
                        <a14:foregroundMark x1="50769" y1="58968" x2="50769" y2="58968"/>
                        <a14:foregroundMark x1="73333" y1="54545" x2="73333" y2="54545"/>
                        <a14:foregroundMark x1="50769" y1="54054" x2="50769" y2="54054"/>
                        <a14:foregroundMark x1="43846" y1="56511" x2="43846" y2="56511"/>
                        <a14:foregroundMark x1="46923" y1="53071" x2="46923" y2="53071"/>
                        <a14:foregroundMark x1="45385" y1="56511" x2="45385" y2="56511"/>
                        <a14:foregroundMark x1="41282" y1="55528" x2="41282" y2="55528"/>
                        <a14:foregroundMark x1="38718" y1="55037" x2="38718" y2="55037"/>
                        <a14:foregroundMark x1="35385" y1="54300" x2="35385" y2="54300"/>
                        <a14:foregroundMark x1="38718" y1="53563" x2="38718" y2="53563"/>
                        <a14:foregroundMark x1="50769" y1="51351" x2="50769" y2="51351"/>
                        <a14:foregroundMark x1="46667" y1="51351" x2="46667" y2="51351"/>
                        <a14:foregroundMark x1="71795" y1="58477" x2="71795" y2="58477"/>
                        <a14:foregroundMark x1="74103" y1="58231" x2="74103" y2="58231"/>
                        <a14:foregroundMark x1="56923" y1="57002" x2="56923" y2="57002"/>
                        <a14:foregroundMark x1="42308" y1="57740" x2="42308" y2="57740"/>
                        <a14:foregroundMark x1="39744" y1="51106" x2="39744" y2="51106"/>
                        <a14:foregroundMark x1="45128" y1="54791" x2="45128" y2="54791"/>
                        <a14:foregroundMark x1="53846" y1="59705" x2="53846" y2="59705"/>
                        <a14:foregroundMark x1="51795" y1="59459" x2="51795" y2="59459"/>
                        <a14:foregroundMark x1="57179" y1="64865" x2="57179" y2="64865"/>
                        <a14:foregroundMark x1="57179" y1="64865" x2="57179" y2="64865"/>
                        <a14:foregroundMark x1="58974" y1="64373" x2="58974" y2="64373"/>
                        <a14:foregroundMark x1="61026" y1="63882" x2="61026" y2="63882"/>
                        <a14:foregroundMark x1="58205" y1="69533" x2="58205" y2="69533"/>
                        <a14:foregroundMark x1="68205" y1="66585" x2="68205" y2="66585"/>
                        <a14:foregroundMark x1="68462" y1="69287" x2="68462" y2="69287"/>
                        <a14:foregroundMark x1="53077" y1="65602" x2="53077" y2="65602"/>
                        <a14:foregroundMark x1="48205" y1="65848" x2="48205" y2="65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6918" y="2508475"/>
            <a:ext cx="2234271" cy="23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1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Coupling light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E81AD17-9F71-4F27-A18C-7752F99F68D4}"/>
              </a:ext>
            </a:extLst>
          </p:cNvPr>
          <p:cNvGrpSpPr/>
          <p:nvPr/>
        </p:nvGrpSpPr>
        <p:grpSpPr>
          <a:xfrm>
            <a:off x="3442525" y="1494919"/>
            <a:ext cx="5306949" cy="4978831"/>
            <a:chOff x="8207311" y="1269142"/>
            <a:chExt cx="3195638" cy="2998058"/>
          </a:xfrm>
        </p:grpSpPr>
        <p:pic>
          <p:nvPicPr>
            <p:cNvPr id="7" name="Picture 6" descr="Coupled_Sphere.png">
              <a:extLst>
                <a:ext uri="{FF2B5EF4-FFF2-40B4-BE49-F238E27FC236}">
                  <a16:creationId xmlns:a16="http://schemas.microsoft.com/office/drawing/2014/main" id="{5DB12835-B339-432A-8632-48EAD67C6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7311" y="1269142"/>
              <a:ext cx="3195638" cy="2998058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3CBD12-71CD-4BEE-8729-13791616186B}"/>
                </a:ext>
              </a:extLst>
            </p:cNvPr>
            <p:cNvSpPr txBox="1"/>
            <p:nvPr/>
          </p:nvSpPr>
          <p:spPr>
            <a:xfrm>
              <a:off x="8207311" y="1840742"/>
              <a:ext cx="16383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Nanofiber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93FBE0-DE5B-4592-A6CB-45EBF8921AD0}"/>
                </a:ext>
              </a:extLst>
            </p:cNvPr>
            <p:cNvSpPr txBox="1"/>
            <p:nvPr/>
          </p:nvSpPr>
          <p:spPr>
            <a:xfrm>
              <a:off x="9141928" y="2568116"/>
              <a:ext cx="156685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Microsphere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562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Fiber pulling &amp; mounting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A30DC81-E6D7-4737-BC8F-A01C27C96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8" y="1649117"/>
            <a:ext cx="2847623" cy="4746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89B6BB-7D3D-49AD-AEF8-7A2F86056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10" y="1649117"/>
            <a:ext cx="2847623" cy="47852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A7BB31-F27C-44D5-AFED-F63AE6E76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26" y="1649117"/>
            <a:ext cx="3528292" cy="3308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52B9D2-2A66-4466-BD7B-9E4218DB4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6"/>
          <a:stretch/>
        </p:blipFill>
        <p:spPr>
          <a:xfrm>
            <a:off x="1032933" y="1589850"/>
            <a:ext cx="10126133" cy="51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How does it work?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he-IL" sz="3200" dirty="0"/>
          </a:p>
        </p:txBody>
      </p:sp>
      <p:pic>
        <p:nvPicPr>
          <p:cNvPr id="3" name="GOOD PGC side camera">
            <a:hlinkClick r:id="" action="ppaction://media"/>
            <a:extLst>
              <a:ext uri="{FF2B5EF4-FFF2-40B4-BE49-F238E27FC236}">
                <a16:creationId xmlns:a16="http://schemas.microsoft.com/office/drawing/2014/main" id="{F23BE162-EDDD-4A66-B76A-F6CB5CE94B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1701" y="1598212"/>
            <a:ext cx="8156018" cy="4583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0" y="2039161"/>
                <a:ext cx="1099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161"/>
                <a:ext cx="1099981" cy="400110"/>
              </a:xfrm>
              <a:prstGeom prst="rect">
                <a:avLst/>
              </a:prstGeom>
              <a:blipFill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8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861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 txBox="1">
            <a:spLocks/>
          </p:cNvSpPr>
          <p:nvPr/>
        </p:nvSpPr>
        <p:spPr>
          <a:xfrm>
            <a:off x="723696" y="18255"/>
            <a:ext cx="11468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How does it work?</a:t>
            </a:r>
            <a:endParaRPr lang="he-IL" sz="54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66788" y="1343818"/>
            <a:ext cx="8066822" cy="5382446"/>
            <a:chOff x="2066788" y="1343818"/>
            <a:chExt cx="8066822" cy="5382446"/>
          </a:xfrm>
        </p:grpSpPr>
        <p:pic>
          <p:nvPicPr>
            <p:cNvPr id="88" name="Picture 87" descr="Coupled_Sphere.png">
              <a:extLst>
                <a:ext uri="{FF2B5EF4-FFF2-40B4-BE49-F238E27FC236}">
                  <a16:creationId xmlns:a16="http://schemas.microsoft.com/office/drawing/2014/main" id="{7B1E1852-4825-4FB6-A454-4AFEBE04B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788" y="1343818"/>
              <a:ext cx="8066822" cy="5382446"/>
            </a:xfrm>
            <a:prstGeom prst="roundRect">
              <a:avLst>
                <a:gd name="adj" fmla="val 3625"/>
              </a:avLst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2365186-B706-427C-9F83-AF5EEC7C883F}"/>
                </a:ext>
              </a:extLst>
            </p:cNvPr>
            <p:cNvSpPr/>
            <p:nvPr/>
          </p:nvSpPr>
          <p:spPr>
            <a:xfrm>
              <a:off x="5637106" y="2563607"/>
              <a:ext cx="1193363" cy="1023482"/>
            </a:xfrm>
            <a:prstGeom prst="ellipse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38">
              <a:extLst>
                <a:ext uri="{FF2B5EF4-FFF2-40B4-BE49-F238E27FC236}">
                  <a16:creationId xmlns:a16="http://schemas.microsoft.com/office/drawing/2014/main" id="{BF9932DF-3239-4B11-BFD6-6B66B5435BA5}"/>
                </a:ext>
              </a:extLst>
            </p:cNvPr>
            <p:cNvSpPr/>
            <p:nvPr/>
          </p:nvSpPr>
          <p:spPr>
            <a:xfrm>
              <a:off x="5690958" y="2995691"/>
              <a:ext cx="1076267" cy="247251"/>
            </a:xfrm>
            <a:prstGeom prst="round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508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" name="Rounded Rectangle 39">
              <a:extLst>
                <a:ext uri="{FF2B5EF4-FFF2-40B4-BE49-F238E27FC236}">
                  <a16:creationId xmlns:a16="http://schemas.microsoft.com/office/drawing/2014/main" id="{E19C0366-8E42-408F-81D8-8784E203B112}"/>
                </a:ext>
              </a:extLst>
            </p:cNvPr>
            <p:cNvSpPr/>
            <p:nvPr/>
          </p:nvSpPr>
          <p:spPr>
            <a:xfrm>
              <a:off x="5711325" y="3016057"/>
              <a:ext cx="1076267" cy="212341"/>
            </a:xfrm>
            <a:prstGeom prst="roundRect">
              <a:avLst/>
            </a:prstGeom>
            <a:solidFill>
              <a:srgbClr val="FFFF00">
                <a:alpha val="60000"/>
              </a:srgbClr>
            </a:solidFill>
            <a:ln>
              <a:solidFill>
                <a:srgbClr val="3366FF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5A434A4-928E-4302-A961-8538ED1D0E2A}"/>
                </a:ext>
              </a:extLst>
            </p:cNvPr>
            <p:cNvCxnSpPr/>
            <p:nvPr/>
          </p:nvCxnSpPr>
          <p:spPr>
            <a:xfrm>
              <a:off x="2607921" y="3228398"/>
              <a:ext cx="2735754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0059047-5D08-4BE4-9CE4-B8B492429D99}"/>
                </a:ext>
              </a:extLst>
            </p:cNvPr>
            <p:cNvCxnSpPr/>
            <p:nvPr/>
          </p:nvCxnSpPr>
          <p:spPr>
            <a:xfrm flipH="1">
              <a:off x="6992589" y="3223670"/>
              <a:ext cx="27357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28C4D64-9C6A-4B5C-A1B9-8DFBF7909D14}"/>
                </a:ext>
              </a:extLst>
            </p:cNvPr>
            <p:cNvSpPr txBox="1"/>
            <p:nvPr/>
          </p:nvSpPr>
          <p:spPr>
            <a:xfrm>
              <a:off x="2939112" y="2506002"/>
              <a:ext cx="1611728" cy="514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BEB4E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Nanofiber</a:t>
              </a:r>
              <a:endParaRPr lang="en-US" sz="2400" dirty="0">
                <a:solidFill>
                  <a:srgbClr val="BEB4E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DFA309EE-9451-4EDD-AD1B-FCD147D48B24}"/>
                    </a:ext>
                  </a:extLst>
                </p:cNvPr>
                <p:cNvSpPr/>
                <p:nvPr/>
              </p:nvSpPr>
              <p:spPr>
                <a:xfrm>
                  <a:off x="5044165" y="1643328"/>
                  <a:ext cx="2482804" cy="9375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8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WGM resonator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𝑄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~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8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DFA309EE-9451-4EDD-AD1B-FCD147D48B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65" y="1643328"/>
                  <a:ext cx="2482804" cy="937548"/>
                </a:xfrm>
                <a:prstGeom prst="rect">
                  <a:avLst/>
                </a:prstGeom>
                <a:blipFill>
                  <a:blip r:embed="rId4"/>
                  <a:stretch>
                    <a:fillRect l="-4902" t="-7190" r="-5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B28659F-B828-4DC7-8463-551FDF25E349}"/>
                </a:ext>
              </a:extLst>
            </p:cNvPr>
            <p:cNvSpPr txBox="1"/>
            <p:nvPr/>
          </p:nvSpPr>
          <p:spPr>
            <a:xfrm>
              <a:off x="3935519" y="3457103"/>
              <a:ext cx="1703088" cy="514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AEB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TM modes</a:t>
              </a:r>
              <a:endParaRPr lang="en-US" sz="2800" baseline="30000" dirty="0">
                <a:solidFill>
                  <a:srgbClr val="FAEB2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04111" y="2823169"/>
            <a:ext cx="4527313" cy="3957551"/>
            <a:chOff x="6329376" y="2829888"/>
            <a:chExt cx="4527313" cy="3957551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9EB6CC9-FEAE-4171-9A6A-646DAF58FD6F}"/>
                </a:ext>
              </a:extLst>
            </p:cNvPr>
            <p:cNvSpPr/>
            <p:nvPr/>
          </p:nvSpPr>
          <p:spPr>
            <a:xfrm>
              <a:off x="6412277" y="2912789"/>
              <a:ext cx="331607" cy="331607"/>
            </a:xfrm>
            <a:prstGeom prst="ellipse">
              <a:avLst/>
            </a:prstGeom>
            <a:solidFill>
              <a:srgbClr val="0CDA95"/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F82377D-6F85-4817-83FB-FD08188AE261}"/>
                </a:ext>
              </a:extLst>
            </p:cNvPr>
            <p:cNvSpPr/>
            <p:nvPr/>
          </p:nvSpPr>
          <p:spPr>
            <a:xfrm>
              <a:off x="6329376" y="2829888"/>
              <a:ext cx="497410" cy="497410"/>
            </a:xfrm>
            <a:prstGeom prst="ellipse">
              <a:avLst/>
            </a:prstGeom>
            <a:noFill/>
            <a:ln>
              <a:solidFill>
                <a:srgbClr val="5EF0B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87C4FE-4B3D-42BE-88E0-410485130F66}"/>
                </a:ext>
              </a:extLst>
            </p:cNvPr>
            <p:cNvSpPr/>
            <p:nvPr/>
          </p:nvSpPr>
          <p:spPr>
            <a:xfrm>
              <a:off x="7599853" y="3587091"/>
              <a:ext cx="3229710" cy="3200348"/>
            </a:xfrm>
            <a:prstGeom prst="ellipse">
              <a:avLst/>
            </a:prstGeom>
            <a:solidFill>
              <a:schemeClr val="accent1">
                <a:lumMod val="90000"/>
                <a:alpha val="40000"/>
              </a:schemeClr>
            </a:solidFill>
            <a:ln w="28575">
              <a:solidFill>
                <a:srgbClr val="5EF0B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2D5E555-4401-4EAE-A7E1-EF06DE504083}"/>
                </a:ext>
              </a:extLst>
            </p:cNvPr>
            <p:cNvCxnSpPr>
              <a:stCxn id="92" idx="0"/>
            </p:cNvCxnSpPr>
            <p:nvPr/>
          </p:nvCxnSpPr>
          <p:spPr>
            <a:xfrm>
              <a:off x="6578082" y="2829888"/>
              <a:ext cx="3284972" cy="884284"/>
            </a:xfrm>
            <a:prstGeom prst="line">
              <a:avLst/>
            </a:prstGeom>
            <a:ln>
              <a:solidFill>
                <a:srgbClr val="5EF0B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EAA9A1B-53F2-4522-90A4-2A5460C6E204}"/>
                </a:ext>
              </a:extLst>
            </p:cNvPr>
            <p:cNvCxnSpPr>
              <a:stCxn id="92" idx="3"/>
            </p:cNvCxnSpPr>
            <p:nvPr/>
          </p:nvCxnSpPr>
          <p:spPr>
            <a:xfrm>
              <a:off x="6402219" y="3254453"/>
              <a:ext cx="1456110" cy="2780964"/>
            </a:xfrm>
            <a:prstGeom prst="line">
              <a:avLst/>
            </a:prstGeom>
            <a:ln>
              <a:solidFill>
                <a:srgbClr val="5EF0B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7589559" y="3572889"/>
              <a:ext cx="3267130" cy="3200351"/>
            </a:xfrm>
            <a:prstGeom prst="ellipse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Line 6">
              <a:extLst>
                <a:ext uri="{FF2B5EF4-FFF2-40B4-BE49-F238E27FC236}">
                  <a16:creationId xmlns:a16="http://schemas.microsoft.com/office/drawing/2014/main" id="{D5BA8612-1296-4D6F-9797-B14B93600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87452" y="4353046"/>
              <a:ext cx="6756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7">
              <a:extLst>
                <a:ext uri="{FF2B5EF4-FFF2-40B4-BE49-F238E27FC236}">
                  <a16:creationId xmlns:a16="http://schemas.microsoft.com/office/drawing/2014/main" id="{3A7DEC56-7A55-416A-86B4-066AF79F67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6443" y="5877548"/>
              <a:ext cx="67560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Line 8">
              <a:extLst>
                <a:ext uri="{FF2B5EF4-FFF2-40B4-BE49-F238E27FC236}">
                  <a16:creationId xmlns:a16="http://schemas.microsoft.com/office/drawing/2014/main" id="{F88BD4E8-93DA-4A76-9D70-20D53F2B1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4788" y="5882727"/>
              <a:ext cx="67560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Line 13">
              <a:extLst>
                <a:ext uri="{FF2B5EF4-FFF2-40B4-BE49-F238E27FC236}">
                  <a16:creationId xmlns:a16="http://schemas.microsoft.com/office/drawing/2014/main" id="{101F6EB8-420F-4B48-AFA0-3EF106589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7329" y="4353046"/>
              <a:ext cx="433698" cy="153486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13">
              <a:extLst>
                <a:ext uri="{FF2B5EF4-FFF2-40B4-BE49-F238E27FC236}">
                  <a16:creationId xmlns:a16="http://schemas.microsoft.com/office/drawing/2014/main" id="{853BDCD5-948F-4C66-97F0-D4473A432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19848" y="4353046"/>
              <a:ext cx="433698" cy="153486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">
              <a:extLst>
                <a:ext uri="{FF2B5EF4-FFF2-40B4-BE49-F238E27FC236}">
                  <a16:creationId xmlns:a16="http://schemas.microsoft.com/office/drawing/2014/main" id="{EC90335E-A1AE-4990-9948-AD49C0FA3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4565" y="5889454"/>
              <a:ext cx="551196" cy="50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Symbol" charset="0"/>
                </a:rPr>
                <a:t>+1</a:t>
              </a:r>
              <a:endParaRPr lang="en-US" sz="2400" b="1" baseline="30000" dirty="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112" name="Rectangle 34">
              <a:extLst>
                <a:ext uri="{FF2B5EF4-FFF2-40B4-BE49-F238E27FC236}">
                  <a16:creationId xmlns:a16="http://schemas.microsoft.com/office/drawing/2014/main" id="{D722CDD4-29BE-41CA-81F0-E161A9F1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028" y="3821915"/>
              <a:ext cx="382451" cy="50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Symbol" charset="0"/>
                </a:rPr>
                <a:t>0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0">
              <a:extLst>
                <a:ext uri="{FF2B5EF4-FFF2-40B4-BE49-F238E27FC236}">
                  <a16:creationId xmlns:a16="http://schemas.microsoft.com/office/drawing/2014/main" id="{6A234EBA-507B-4D45-9444-3577C1DE4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625" y="5889454"/>
              <a:ext cx="552923" cy="50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Symbol" charset="0"/>
                </a:rPr>
                <a:t>-1</a:t>
              </a:r>
              <a:endParaRPr lang="en-US" sz="2400" b="1" baseline="30000" dirty="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104" name="Rectangle 10">
              <a:extLst>
                <a:ext uri="{FF2B5EF4-FFF2-40B4-BE49-F238E27FC236}">
                  <a16:creationId xmlns:a16="http://schemas.microsoft.com/office/drawing/2014/main" id="{716C96F5-DB23-4643-84E2-F2842C053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4580" y="4084803"/>
              <a:ext cx="875563" cy="50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  <a:cs typeface="Palatino" charset="0"/>
                </a:rPr>
                <a:t>F’=0</a:t>
              </a:r>
              <a:endParaRPr lang="en-US" sz="2400" b="1" baseline="-25000" dirty="0">
                <a:solidFill>
                  <a:srgbClr val="000000"/>
                </a:solidFill>
                <a:latin typeface="Times New Roman" charset="0"/>
                <a:cs typeface="Palatino" charset="0"/>
              </a:endParaRPr>
            </a:p>
          </p:txBody>
        </p:sp>
        <p:sp>
          <p:nvSpPr>
            <p:cNvPr id="105" name="Rectangle 10">
              <a:extLst>
                <a:ext uri="{FF2B5EF4-FFF2-40B4-BE49-F238E27FC236}">
                  <a16:creationId xmlns:a16="http://schemas.microsoft.com/office/drawing/2014/main" id="{2FC11BE9-4BAF-4C01-91DF-8E61A280B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1456" y="5573592"/>
              <a:ext cx="764007" cy="50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  <a:cs typeface="Palatino" charset="0"/>
                </a:rPr>
                <a:t>F=1</a:t>
              </a:r>
              <a:endParaRPr lang="en-US" sz="2400" b="1" baseline="-25000" dirty="0">
                <a:solidFill>
                  <a:srgbClr val="000000"/>
                </a:solidFill>
                <a:latin typeface="Times New Roman" charset="0"/>
                <a:cs typeface="Palatino" charset="0"/>
              </a:endParaRPr>
            </a:p>
          </p:txBody>
        </p:sp>
        <p:sp>
          <p:nvSpPr>
            <p:cNvPr id="62" name="Rectangle 15"/>
            <p:cNvSpPr>
              <a:spLocks noChangeArrowheads="1"/>
            </p:cNvSpPr>
            <p:nvPr/>
          </p:nvSpPr>
          <p:spPr bwMode="auto">
            <a:xfrm>
              <a:off x="8660656" y="4828357"/>
              <a:ext cx="621387" cy="572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00FF"/>
                  </a:solidFill>
                  <a:latin typeface="Symbol" charset="0"/>
                </a:rPr>
                <a:t>s</a:t>
              </a:r>
              <a:r>
                <a:rPr lang="en-US" sz="1050" b="1" dirty="0">
                  <a:solidFill>
                    <a:srgbClr val="0000FF"/>
                  </a:solidFill>
                  <a:latin typeface="Symbol" charset="0"/>
                </a:rPr>
                <a:t> </a:t>
              </a:r>
              <a:r>
                <a:rPr lang="en-US" sz="3200" b="1" baseline="30000" dirty="0">
                  <a:solidFill>
                    <a:srgbClr val="0000FF"/>
                  </a:solidFill>
                  <a:latin typeface="Symbol" charset="0"/>
                </a:rPr>
                <a:t>+</a:t>
              </a:r>
            </a:p>
          </p:txBody>
        </p:sp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9908669" y="4756861"/>
              <a:ext cx="621387" cy="572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Symbol" charset="0"/>
                </a:rPr>
                <a:t>s</a:t>
              </a:r>
              <a:r>
                <a:rPr lang="en-US" sz="1050" b="1" dirty="0">
                  <a:solidFill>
                    <a:srgbClr val="FF0000"/>
                  </a:solidFill>
                  <a:latin typeface="Symbol" charset="0"/>
                </a:rPr>
                <a:t> </a:t>
              </a:r>
              <a:r>
                <a:rPr lang="en-US" sz="3200" b="1" baseline="30000" dirty="0">
                  <a:solidFill>
                    <a:srgbClr val="FF0000"/>
                  </a:solidFill>
                  <a:latin typeface="Symbol" charset="0"/>
                </a:rPr>
                <a:t>-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89445" y="4485549"/>
            <a:ext cx="4609592" cy="2163782"/>
            <a:chOff x="2089445" y="4485549"/>
            <a:chExt cx="4609592" cy="2163782"/>
          </a:xfrm>
        </p:grpSpPr>
        <p:pic>
          <p:nvPicPr>
            <p:cNvPr id="47" name="Picture 18" descr="Portfolio_tile_gray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69681" y="4480787"/>
              <a:ext cx="1724025" cy="173355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0"/>
              <a:headEnd/>
              <a:tailEnd/>
            </a:ln>
          </p:spPr>
        </p:pic>
        <p:sp>
          <p:nvSpPr>
            <p:cNvPr id="49" name="Rectangle 48"/>
            <p:cNvSpPr/>
            <p:nvPr/>
          </p:nvSpPr>
          <p:spPr>
            <a:xfrm>
              <a:off x="2089445" y="6240886"/>
              <a:ext cx="4609592" cy="408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600" dirty="0" err="1">
                  <a:solidFill>
                    <a:srgbClr val="FFFF00"/>
                  </a:solidFill>
                  <a:latin typeface="+mj-lt"/>
                  <a:cs typeface="Times" charset="0"/>
                </a:rPr>
                <a:t>Junge</a:t>
              </a:r>
              <a:r>
                <a:rPr lang="en-US" sz="1600" dirty="0">
                  <a:solidFill>
                    <a:srgbClr val="FFFF00"/>
                  </a:solidFill>
                  <a:latin typeface="+mj-lt"/>
                  <a:cs typeface="Times" charset="0"/>
                </a:rPr>
                <a:t> </a:t>
              </a:r>
              <a:r>
                <a:rPr lang="en-US" sz="1600" i="1" dirty="0">
                  <a:solidFill>
                    <a:srgbClr val="FFFF00"/>
                  </a:solidFill>
                  <a:latin typeface="+mj-lt"/>
                  <a:cs typeface="Times" charset="0"/>
                </a:rPr>
                <a:t>et al.</a:t>
              </a:r>
              <a:r>
                <a:rPr lang="en-US" sz="1600" dirty="0">
                  <a:solidFill>
                    <a:srgbClr val="FFFF00"/>
                  </a:solidFill>
                  <a:latin typeface="+mj-lt"/>
                  <a:cs typeface="Times" charset="0"/>
                </a:rPr>
                <a:t>, </a:t>
              </a:r>
              <a:r>
                <a:rPr lang="is-IS" sz="1600" i="1" dirty="0">
                  <a:solidFill>
                    <a:srgbClr val="FFFF00"/>
                  </a:solidFill>
                  <a:latin typeface="+mj-lt"/>
                </a:rPr>
                <a:t>PRL </a:t>
              </a:r>
              <a:r>
                <a:rPr lang="en-US" sz="1600" b="1" dirty="0">
                  <a:solidFill>
                    <a:srgbClr val="FFFF00"/>
                  </a:solidFill>
                  <a:latin typeface="+mj-lt"/>
                </a:rPr>
                <a:t>110</a:t>
              </a:r>
              <a:r>
                <a:rPr lang="en-US" sz="1600" dirty="0">
                  <a:solidFill>
                    <a:srgbClr val="FFFF00"/>
                  </a:solidFill>
                  <a:latin typeface="+mj-lt"/>
                </a:rPr>
                <a:t>, 213604 (2013)</a:t>
              </a:r>
            </a:p>
          </p:txBody>
        </p:sp>
      </p:grpSp>
      <p:sp>
        <p:nvSpPr>
          <p:cNvPr id="54" name="Oval 17"/>
          <p:cNvSpPr>
            <a:spLocks noChangeArrowheads="1"/>
          </p:cNvSpPr>
          <p:nvPr/>
        </p:nvSpPr>
        <p:spPr bwMode="auto">
          <a:xfrm>
            <a:off x="6176963" y="-535827"/>
            <a:ext cx="228600" cy="228600"/>
          </a:xfrm>
          <a:prstGeom prst="ellipse">
            <a:avLst/>
          </a:prstGeom>
          <a:gradFill rotWithShape="1">
            <a:gsLst>
              <a:gs pos="0">
                <a:srgbClr val="99FFCC"/>
              </a:gs>
              <a:gs pos="100000">
                <a:srgbClr val="006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err="1"/>
              <a:t>Rb</a:t>
            </a:r>
            <a:endParaRPr lang="he-IL" sz="1200" b="1" dirty="0"/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823200" y="-670764"/>
            <a:ext cx="228600" cy="228600"/>
          </a:xfrm>
          <a:prstGeom prst="ellipse">
            <a:avLst/>
          </a:prstGeom>
          <a:gradFill rotWithShape="1">
            <a:gsLst>
              <a:gs pos="0">
                <a:srgbClr val="99FFCC"/>
              </a:gs>
              <a:gs pos="100000">
                <a:srgbClr val="006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err="1"/>
              <a:t>Rb</a:t>
            </a:r>
            <a:endParaRPr lang="he-IL" sz="1200" b="1" dirty="0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4408488" y="-583452"/>
            <a:ext cx="228600" cy="228600"/>
          </a:xfrm>
          <a:prstGeom prst="ellipse">
            <a:avLst/>
          </a:prstGeom>
          <a:gradFill rotWithShape="1">
            <a:gsLst>
              <a:gs pos="0">
                <a:srgbClr val="99FFCC"/>
              </a:gs>
              <a:gs pos="100000">
                <a:srgbClr val="006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err="1"/>
              <a:t>Rb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216279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695 L -0.02291 1.0930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54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4844 -0.42709 L 0.02174 0.50625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466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21007 1.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3" y="5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 txBox="1">
            <a:spLocks/>
          </p:cNvSpPr>
          <p:nvPr/>
        </p:nvSpPr>
        <p:spPr>
          <a:xfrm>
            <a:off x="723696" y="18255"/>
            <a:ext cx="11468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How does it work?</a:t>
            </a:r>
            <a:endParaRPr lang="he-IL" sz="54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66788" y="1343818"/>
            <a:ext cx="8066822" cy="5382446"/>
            <a:chOff x="2066788" y="1343818"/>
            <a:chExt cx="8066822" cy="5382446"/>
          </a:xfrm>
        </p:grpSpPr>
        <p:pic>
          <p:nvPicPr>
            <p:cNvPr id="88" name="Picture 87" descr="Coupled_Sphere.png">
              <a:extLst>
                <a:ext uri="{FF2B5EF4-FFF2-40B4-BE49-F238E27FC236}">
                  <a16:creationId xmlns:a16="http://schemas.microsoft.com/office/drawing/2014/main" id="{7B1E1852-4825-4FB6-A454-4AFEBE04B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788" y="1343818"/>
              <a:ext cx="8066822" cy="5382446"/>
            </a:xfrm>
            <a:prstGeom prst="roundRect">
              <a:avLst>
                <a:gd name="adj" fmla="val 3625"/>
              </a:avLst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2365186-B706-427C-9F83-AF5EEC7C883F}"/>
                </a:ext>
              </a:extLst>
            </p:cNvPr>
            <p:cNvSpPr/>
            <p:nvPr/>
          </p:nvSpPr>
          <p:spPr>
            <a:xfrm>
              <a:off x="5637106" y="2563607"/>
              <a:ext cx="1193363" cy="1023482"/>
            </a:xfrm>
            <a:prstGeom prst="ellipse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38">
              <a:extLst>
                <a:ext uri="{FF2B5EF4-FFF2-40B4-BE49-F238E27FC236}">
                  <a16:creationId xmlns:a16="http://schemas.microsoft.com/office/drawing/2014/main" id="{BF9932DF-3239-4B11-BFD6-6B66B5435BA5}"/>
                </a:ext>
              </a:extLst>
            </p:cNvPr>
            <p:cNvSpPr/>
            <p:nvPr/>
          </p:nvSpPr>
          <p:spPr>
            <a:xfrm>
              <a:off x="5690958" y="2995691"/>
              <a:ext cx="1076267" cy="247251"/>
            </a:xfrm>
            <a:prstGeom prst="round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508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" name="Rounded Rectangle 39">
              <a:extLst>
                <a:ext uri="{FF2B5EF4-FFF2-40B4-BE49-F238E27FC236}">
                  <a16:creationId xmlns:a16="http://schemas.microsoft.com/office/drawing/2014/main" id="{E19C0366-8E42-408F-81D8-8784E203B112}"/>
                </a:ext>
              </a:extLst>
            </p:cNvPr>
            <p:cNvSpPr/>
            <p:nvPr/>
          </p:nvSpPr>
          <p:spPr>
            <a:xfrm>
              <a:off x="5711325" y="3016057"/>
              <a:ext cx="1076267" cy="212341"/>
            </a:xfrm>
            <a:prstGeom prst="roundRect">
              <a:avLst/>
            </a:prstGeom>
            <a:solidFill>
              <a:srgbClr val="FFFF00">
                <a:alpha val="60000"/>
              </a:srgbClr>
            </a:solidFill>
            <a:ln>
              <a:solidFill>
                <a:srgbClr val="3366FF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5A434A4-928E-4302-A961-8538ED1D0E2A}"/>
                </a:ext>
              </a:extLst>
            </p:cNvPr>
            <p:cNvCxnSpPr/>
            <p:nvPr/>
          </p:nvCxnSpPr>
          <p:spPr>
            <a:xfrm>
              <a:off x="2607921" y="3228398"/>
              <a:ext cx="2735754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0059047-5D08-4BE4-9CE4-B8B492429D99}"/>
                </a:ext>
              </a:extLst>
            </p:cNvPr>
            <p:cNvCxnSpPr/>
            <p:nvPr/>
          </p:nvCxnSpPr>
          <p:spPr>
            <a:xfrm flipH="1">
              <a:off x="6992589" y="3223670"/>
              <a:ext cx="27357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6304111" y="2823169"/>
            <a:ext cx="4527313" cy="3957551"/>
            <a:chOff x="6329376" y="2829888"/>
            <a:chExt cx="4527313" cy="3957551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9EB6CC9-FEAE-4171-9A6A-646DAF58FD6F}"/>
                </a:ext>
              </a:extLst>
            </p:cNvPr>
            <p:cNvSpPr/>
            <p:nvPr/>
          </p:nvSpPr>
          <p:spPr>
            <a:xfrm>
              <a:off x="6412277" y="2912789"/>
              <a:ext cx="331607" cy="331607"/>
            </a:xfrm>
            <a:prstGeom prst="ellipse">
              <a:avLst/>
            </a:prstGeom>
            <a:solidFill>
              <a:srgbClr val="0CDA95"/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F82377D-6F85-4817-83FB-FD08188AE261}"/>
                </a:ext>
              </a:extLst>
            </p:cNvPr>
            <p:cNvSpPr/>
            <p:nvPr/>
          </p:nvSpPr>
          <p:spPr>
            <a:xfrm>
              <a:off x="6329376" y="2829888"/>
              <a:ext cx="497410" cy="497410"/>
            </a:xfrm>
            <a:prstGeom prst="ellipse">
              <a:avLst/>
            </a:prstGeom>
            <a:noFill/>
            <a:ln>
              <a:solidFill>
                <a:srgbClr val="5EF0B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87C4FE-4B3D-42BE-88E0-410485130F66}"/>
                </a:ext>
              </a:extLst>
            </p:cNvPr>
            <p:cNvSpPr/>
            <p:nvPr/>
          </p:nvSpPr>
          <p:spPr>
            <a:xfrm>
              <a:off x="7599853" y="3587091"/>
              <a:ext cx="3229710" cy="3200348"/>
            </a:xfrm>
            <a:prstGeom prst="ellipse">
              <a:avLst/>
            </a:prstGeom>
            <a:solidFill>
              <a:schemeClr val="accent1">
                <a:lumMod val="90000"/>
                <a:alpha val="40000"/>
              </a:schemeClr>
            </a:solidFill>
            <a:ln w="28575">
              <a:solidFill>
                <a:srgbClr val="5EF0B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2D5E555-4401-4EAE-A7E1-EF06DE504083}"/>
                </a:ext>
              </a:extLst>
            </p:cNvPr>
            <p:cNvCxnSpPr>
              <a:stCxn id="92" idx="0"/>
            </p:cNvCxnSpPr>
            <p:nvPr/>
          </p:nvCxnSpPr>
          <p:spPr>
            <a:xfrm>
              <a:off x="6578082" y="2829888"/>
              <a:ext cx="3284972" cy="884284"/>
            </a:xfrm>
            <a:prstGeom prst="line">
              <a:avLst/>
            </a:prstGeom>
            <a:ln>
              <a:solidFill>
                <a:srgbClr val="5EF0B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EAA9A1B-53F2-4522-90A4-2A5460C6E204}"/>
                </a:ext>
              </a:extLst>
            </p:cNvPr>
            <p:cNvCxnSpPr>
              <a:stCxn id="92" idx="3"/>
            </p:cNvCxnSpPr>
            <p:nvPr/>
          </p:nvCxnSpPr>
          <p:spPr>
            <a:xfrm>
              <a:off x="6402219" y="3254453"/>
              <a:ext cx="1456110" cy="2780964"/>
            </a:xfrm>
            <a:prstGeom prst="line">
              <a:avLst/>
            </a:prstGeom>
            <a:ln>
              <a:solidFill>
                <a:srgbClr val="5EF0B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7589559" y="3572889"/>
              <a:ext cx="3267130" cy="3200351"/>
            </a:xfrm>
            <a:prstGeom prst="ellipse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Line 6">
              <a:extLst>
                <a:ext uri="{FF2B5EF4-FFF2-40B4-BE49-F238E27FC236}">
                  <a16:creationId xmlns:a16="http://schemas.microsoft.com/office/drawing/2014/main" id="{D5BA8612-1296-4D6F-9797-B14B93600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87452" y="4353046"/>
              <a:ext cx="6756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7">
              <a:extLst>
                <a:ext uri="{FF2B5EF4-FFF2-40B4-BE49-F238E27FC236}">
                  <a16:creationId xmlns:a16="http://schemas.microsoft.com/office/drawing/2014/main" id="{3A7DEC56-7A55-416A-86B4-066AF79F67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6443" y="5877548"/>
              <a:ext cx="67560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Line 8">
              <a:extLst>
                <a:ext uri="{FF2B5EF4-FFF2-40B4-BE49-F238E27FC236}">
                  <a16:creationId xmlns:a16="http://schemas.microsoft.com/office/drawing/2014/main" id="{F88BD4E8-93DA-4A76-9D70-20D53F2B1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4788" y="5882727"/>
              <a:ext cx="67560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Line 13">
              <a:extLst>
                <a:ext uri="{FF2B5EF4-FFF2-40B4-BE49-F238E27FC236}">
                  <a16:creationId xmlns:a16="http://schemas.microsoft.com/office/drawing/2014/main" id="{101F6EB8-420F-4B48-AFA0-3EF106589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7329" y="4353046"/>
              <a:ext cx="433698" cy="153486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13">
              <a:extLst>
                <a:ext uri="{FF2B5EF4-FFF2-40B4-BE49-F238E27FC236}">
                  <a16:creationId xmlns:a16="http://schemas.microsoft.com/office/drawing/2014/main" id="{853BDCD5-948F-4C66-97F0-D4473A432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19848" y="4353046"/>
              <a:ext cx="433698" cy="153486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">
              <a:extLst>
                <a:ext uri="{FF2B5EF4-FFF2-40B4-BE49-F238E27FC236}">
                  <a16:creationId xmlns:a16="http://schemas.microsoft.com/office/drawing/2014/main" id="{EC90335E-A1AE-4990-9948-AD49C0FA3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4565" y="5889454"/>
              <a:ext cx="551196" cy="50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Symbol" charset="0"/>
                </a:rPr>
                <a:t>+1</a:t>
              </a:r>
              <a:endParaRPr lang="en-US" sz="2400" b="1" baseline="30000" dirty="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112" name="Rectangle 34">
              <a:extLst>
                <a:ext uri="{FF2B5EF4-FFF2-40B4-BE49-F238E27FC236}">
                  <a16:creationId xmlns:a16="http://schemas.microsoft.com/office/drawing/2014/main" id="{D722CDD4-29BE-41CA-81F0-E161A9F1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028" y="3821915"/>
              <a:ext cx="382451" cy="50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Symbol" charset="0"/>
                </a:rPr>
                <a:t>0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0">
              <a:extLst>
                <a:ext uri="{FF2B5EF4-FFF2-40B4-BE49-F238E27FC236}">
                  <a16:creationId xmlns:a16="http://schemas.microsoft.com/office/drawing/2014/main" id="{6A234EBA-507B-4D45-9444-3577C1DE4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625" y="5889454"/>
              <a:ext cx="552923" cy="50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Symbol" charset="0"/>
                </a:rPr>
                <a:t>-1</a:t>
              </a:r>
              <a:endParaRPr lang="en-US" sz="2400" b="1" baseline="30000" dirty="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104" name="Rectangle 10">
              <a:extLst>
                <a:ext uri="{FF2B5EF4-FFF2-40B4-BE49-F238E27FC236}">
                  <a16:creationId xmlns:a16="http://schemas.microsoft.com/office/drawing/2014/main" id="{716C96F5-DB23-4643-84E2-F2842C053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4580" y="4084803"/>
              <a:ext cx="875563" cy="50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  <a:cs typeface="Palatino" charset="0"/>
                </a:rPr>
                <a:t>F’=0</a:t>
              </a:r>
              <a:endParaRPr lang="en-US" sz="2400" b="1" baseline="-25000" dirty="0">
                <a:solidFill>
                  <a:srgbClr val="000000"/>
                </a:solidFill>
                <a:latin typeface="Times New Roman" charset="0"/>
                <a:cs typeface="Palatino" charset="0"/>
              </a:endParaRPr>
            </a:p>
          </p:txBody>
        </p:sp>
        <p:sp>
          <p:nvSpPr>
            <p:cNvPr id="105" name="Rectangle 10">
              <a:extLst>
                <a:ext uri="{FF2B5EF4-FFF2-40B4-BE49-F238E27FC236}">
                  <a16:creationId xmlns:a16="http://schemas.microsoft.com/office/drawing/2014/main" id="{2FC11BE9-4BAF-4C01-91DF-8E61A280B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1456" y="5573592"/>
              <a:ext cx="764007" cy="50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  <a:cs typeface="Palatino" charset="0"/>
                </a:rPr>
                <a:t>F=1</a:t>
              </a:r>
              <a:endParaRPr lang="en-US" sz="2400" b="1" baseline="-25000" dirty="0">
                <a:solidFill>
                  <a:srgbClr val="000000"/>
                </a:solidFill>
                <a:latin typeface="Times New Roman" charset="0"/>
                <a:cs typeface="Palatino" charset="0"/>
              </a:endParaRPr>
            </a:p>
          </p:txBody>
        </p:sp>
        <p:sp>
          <p:nvSpPr>
            <p:cNvPr id="62" name="Rectangle 15"/>
            <p:cNvSpPr>
              <a:spLocks noChangeArrowheads="1"/>
            </p:cNvSpPr>
            <p:nvPr/>
          </p:nvSpPr>
          <p:spPr bwMode="auto">
            <a:xfrm>
              <a:off x="8660656" y="4828357"/>
              <a:ext cx="621387" cy="572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00FF"/>
                  </a:solidFill>
                  <a:latin typeface="Symbol" charset="0"/>
                </a:rPr>
                <a:t>s</a:t>
              </a:r>
              <a:r>
                <a:rPr lang="en-US" sz="1050" b="1" dirty="0">
                  <a:solidFill>
                    <a:srgbClr val="0000FF"/>
                  </a:solidFill>
                  <a:latin typeface="Symbol" charset="0"/>
                </a:rPr>
                <a:t> </a:t>
              </a:r>
              <a:r>
                <a:rPr lang="en-US" sz="3200" b="1" baseline="30000" dirty="0">
                  <a:solidFill>
                    <a:srgbClr val="0000FF"/>
                  </a:solidFill>
                  <a:latin typeface="Symbol" charset="0"/>
                </a:rPr>
                <a:t>+</a:t>
              </a:r>
            </a:p>
          </p:txBody>
        </p:sp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9908669" y="4756861"/>
              <a:ext cx="621387" cy="572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Symbol" charset="0"/>
                </a:rPr>
                <a:t>s</a:t>
              </a:r>
              <a:r>
                <a:rPr lang="en-US" sz="1050" b="1" dirty="0">
                  <a:solidFill>
                    <a:srgbClr val="FF0000"/>
                  </a:solidFill>
                  <a:latin typeface="Symbol" charset="0"/>
                </a:rPr>
                <a:t> </a:t>
              </a:r>
              <a:r>
                <a:rPr lang="en-US" sz="3200" b="1" baseline="30000" dirty="0">
                  <a:solidFill>
                    <a:srgbClr val="FF0000"/>
                  </a:solidFill>
                  <a:latin typeface="Symbol" charset="0"/>
                </a:rPr>
                <a:t>-</a:t>
              </a:r>
            </a:p>
          </p:txBody>
        </p:sp>
      </p:grpSp>
      <p:sp>
        <p:nvSpPr>
          <p:cNvPr id="54" name="Oval 17"/>
          <p:cNvSpPr>
            <a:spLocks noChangeArrowheads="1"/>
          </p:cNvSpPr>
          <p:nvPr/>
        </p:nvSpPr>
        <p:spPr bwMode="auto">
          <a:xfrm>
            <a:off x="6453187" y="2976572"/>
            <a:ext cx="201777" cy="197598"/>
          </a:xfrm>
          <a:prstGeom prst="ellipse">
            <a:avLst/>
          </a:prstGeom>
          <a:gradFill rotWithShape="1">
            <a:gsLst>
              <a:gs pos="0">
                <a:srgbClr val="99FFCC"/>
              </a:gs>
              <a:gs pos="100000">
                <a:srgbClr val="006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err="1"/>
              <a:t>Rb</a:t>
            </a:r>
            <a:endParaRPr lang="he-IL" sz="1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85096" y="3415464"/>
            <a:ext cx="376417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Locking</a:t>
            </a: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atom detection</a:t>
            </a:r>
          </a:p>
          <a:p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27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Locking the resonator frequency 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A2673F9-0049-4140-8C22-8E9DE937E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8212"/>
                <a:ext cx="10515600" cy="4578751"/>
              </a:xfrm>
            </p:spPr>
            <p:txBody>
              <a:bodyPr>
                <a:normAutofit lnSpcReduction="10000"/>
              </a:bodyPr>
              <a:lstStyle/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3200" dirty="0"/>
                  <a:t>Resonance frequency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2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3200" dirty="0"/>
                  <a:t>Temperature dependence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→  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𝑚𝐾</m:t>
                          </m:r>
                        </m:den>
                      </m:f>
                    </m:oMath>
                  </m:oMathPara>
                </a14:m>
                <a:endParaRPr lang="en-US" sz="32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R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   →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𝑛𝑒𝑔𝑙𝑎𝑔𝑖𝑏𝑙𝑒</m:t>
                      </m:r>
                    </m:oMath>
                  </m:oMathPara>
                </a14:m>
                <a:endParaRPr lang="en-US" sz="32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3200" dirty="0"/>
                  <a:t>Temperature control: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3200" b="1" dirty="0">
                    <a:solidFill>
                      <a:srgbClr val="C00000"/>
                    </a:solidFill>
                  </a:rPr>
                  <a:t>DC</a:t>
                </a:r>
                <a:r>
                  <a:rPr lang="en-US" sz="3200" dirty="0"/>
                  <a:t>, </a:t>
                </a:r>
                <a:r>
                  <a:rPr lang="en-US" sz="3200" b="1" dirty="0">
                    <a:solidFill>
                      <a:srgbClr val="FFC000"/>
                    </a:solidFill>
                  </a:rPr>
                  <a:t>Slow response</a:t>
                </a:r>
                <a:r>
                  <a:rPr lang="en-US" sz="3200" dirty="0"/>
                  <a:t> (s,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3200" dirty="0"/>
                  <a:t>),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Fast response</a:t>
                </a:r>
                <a:r>
                  <a:rPr lang="en-US" sz="3200" b="1" dirty="0"/>
                  <a:t> </a:t>
                </a:r>
                <a:r>
                  <a:rPr lang="en-US" sz="3200" dirty="0"/>
                  <a:t>(</a:t>
                </a:r>
                <a:r>
                  <a:rPr lang="en-US" sz="3200" dirty="0" err="1"/>
                  <a:t>ms</a:t>
                </a:r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𝑚𝐾</m:t>
                    </m:r>
                  </m:oMath>
                </a14:m>
                <a:r>
                  <a:rPr lang="en-US" sz="3200" dirty="0"/>
                  <a:t>)</a:t>
                </a:r>
                <a:endParaRPr lang="he-IL" sz="32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A2673F9-0049-4140-8C22-8E9DE937E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8212"/>
                <a:ext cx="10515600" cy="4578751"/>
              </a:xfrm>
              <a:blipFill>
                <a:blip r:embed="rId3"/>
                <a:stretch>
                  <a:fillRect t="-2663" b="-6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4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Locking the resonator frequency 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d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3200" dirty="0"/>
          </a:p>
          <a:p>
            <a:pPr marL="457200" lvl="1" indent="0">
              <a:lnSpc>
                <a:spcPct val="100000"/>
              </a:lnSpc>
              <a:buNone/>
            </a:pPr>
            <a:endParaRPr lang="he-IL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835169" y="1269142"/>
            <a:ext cx="10567780" cy="5350669"/>
            <a:chOff x="835169" y="1269142"/>
            <a:chExt cx="10567780" cy="5350669"/>
          </a:xfrm>
        </p:grpSpPr>
        <p:pic>
          <p:nvPicPr>
            <p:cNvPr id="8" name="Picture 7" descr="Coupled_Sphere.png">
              <a:extLst>
                <a:ext uri="{FF2B5EF4-FFF2-40B4-BE49-F238E27FC236}">
                  <a16:creationId xmlns:a16="http://schemas.microsoft.com/office/drawing/2014/main" id="{5DB12835-B339-432A-8632-48EAD67C6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7311" y="1269142"/>
              <a:ext cx="3195638" cy="2998058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</p:pic>
        <p:pic>
          <p:nvPicPr>
            <p:cNvPr id="9" name="Picture 8" descr="D:\PPTs\Faculty Day Jan 2014\Good lab pics\20130530_020337.jpg">
              <a:extLst>
                <a:ext uri="{FF2B5EF4-FFF2-40B4-BE49-F238E27FC236}">
                  <a16:creationId xmlns:a16="http://schemas.microsoft.com/office/drawing/2014/main" id="{E695460E-4F43-4F30-B08D-E0D1E8854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69" y="1269142"/>
              <a:ext cx="7134225" cy="535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D0CAFF8-E208-4E68-A355-47D829BBB13E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4761016" y="2919473"/>
              <a:ext cx="530118" cy="409515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116FCB-A89F-407A-8963-46F9EB519F6E}"/>
                </a:ext>
              </a:extLst>
            </p:cNvPr>
            <p:cNvSpPr txBox="1"/>
            <p:nvPr/>
          </p:nvSpPr>
          <p:spPr>
            <a:xfrm>
              <a:off x="4471984" y="2519363"/>
              <a:ext cx="16383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Tapered fiber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363CAA-FBF2-4D92-B89D-54F451698CD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086222" y="2919473"/>
              <a:ext cx="503208" cy="509527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79715E-0A5E-487A-9E10-236503A41105}"/>
                </a:ext>
              </a:extLst>
            </p:cNvPr>
            <p:cNvSpPr txBox="1"/>
            <p:nvPr/>
          </p:nvSpPr>
          <p:spPr>
            <a:xfrm>
              <a:off x="2519364" y="2565530"/>
              <a:ext cx="1566858" cy="70788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Microsphere Chip</a:t>
              </a: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F9F99343-FB2F-4259-BF7A-C80F3DBFB29A}"/>
                </a:ext>
              </a:extLst>
            </p:cNvPr>
            <p:cNvSpPr/>
            <p:nvPr/>
          </p:nvSpPr>
          <p:spPr>
            <a:xfrm rot="451468">
              <a:off x="4339738" y="3300793"/>
              <a:ext cx="395287" cy="264232"/>
            </a:xfrm>
            <a:prstGeom prst="parallelogram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3CBD12-71CD-4BEE-8729-13791616186B}"/>
                </a:ext>
              </a:extLst>
            </p:cNvPr>
            <p:cNvSpPr txBox="1"/>
            <p:nvPr/>
          </p:nvSpPr>
          <p:spPr>
            <a:xfrm>
              <a:off x="8207311" y="1840742"/>
              <a:ext cx="16383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Nanofiber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3FBE0-DE5B-4592-A6CB-45EBF8921AD0}"/>
                </a:ext>
              </a:extLst>
            </p:cNvPr>
            <p:cNvSpPr txBox="1"/>
            <p:nvPr/>
          </p:nvSpPr>
          <p:spPr>
            <a:xfrm>
              <a:off x="9141928" y="2568116"/>
              <a:ext cx="156685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Microsphere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C17D09-F569-49C9-A510-77452B61798F}"/>
                </a:ext>
              </a:extLst>
            </p:cNvPr>
            <p:cNvSpPr txBox="1"/>
            <p:nvPr/>
          </p:nvSpPr>
          <p:spPr>
            <a:xfrm>
              <a:off x="1062038" y="1390650"/>
              <a:ext cx="3762375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Vacuum Chamber</a:t>
              </a:r>
            </a:p>
          </p:txBody>
        </p:sp>
      </p:grpSp>
      <p:sp>
        <p:nvSpPr>
          <p:cNvPr id="23" name="Freeform 22"/>
          <p:cNvSpPr/>
          <p:nvPr/>
        </p:nvSpPr>
        <p:spPr>
          <a:xfrm>
            <a:off x="1837592" y="3938954"/>
            <a:ext cx="1705708" cy="386861"/>
          </a:xfrm>
          <a:custGeom>
            <a:avLst/>
            <a:gdLst>
              <a:gd name="connsiteX0" fmla="*/ 0 w 1705708"/>
              <a:gd name="connsiteY0" fmla="*/ 219808 h 386861"/>
              <a:gd name="connsiteX1" fmla="*/ 1485900 w 1705708"/>
              <a:gd name="connsiteY1" fmla="*/ 386861 h 386861"/>
              <a:gd name="connsiteX2" fmla="*/ 1705708 w 1705708"/>
              <a:gd name="connsiteY2" fmla="*/ 17584 h 386861"/>
              <a:gd name="connsiteX3" fmla="*/ 1688123 w 1705708"/>
              <a:gd name="connsiteY3" fmla="*/ 26377 h 386861"/>
              <a:gd name="connsiteX4" fmla="*/ 1477108 w 1705708"/>
              <a:gd name="connsiteY4" fmla="*/ 0 h 386861"/>
              <a:gd name="connsiteX5" fmla="*/ 1336431 w 1705708"/>
              <a:gd name="connsiteY5" fmla="*/ 202223 h 386861"/>
              <a:gd name="connsiteX6" fmla="*/ 105508 w 1705708"/>
              <a:gd name="connsiteY6" fmla="*/ 87923 h 386861"/>
              <a:gd name="connsiteX7" fmla="*/ 0 w 1705708"/>
              <a:gd name="connsiteY7" fmla="*/ 219808 h 38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5708" h="386861">
                <a:moveTo>
                  <a:pt x="0" y="219808"/>
                </a:moveTo>
                <a:lnTo>
                  <a:pt x="1485900" y="386861"/>
                </a:lnTo>
                <a:lnTo>
                  <a:pt x="1705708" y="17584"/>
                </a:lnTo>
                <a:lnTo>
                  <a:pt x="1688123" y="26377"/>
                </a:lnTo>
                <a:lnTo>
                  <a:pt x="1477108" y="0"/>
                </a:lnTo>
                <a:lnTo>
                  <a:pt x="1336431" y="202223"/>
                </a:lnTo>
                <a:lnTo>
                  <a:pt x="105508" y="87923"/>
                </a:lnTo>
                <a:lnTo>
                  <a:pt x="0" y="219808"/>
                </a:lnTo>
                <a:close/>
              </a:path>
            </a:pathLst>
          </a:cu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1969477" y="3965203"/>
            <a:ext cx="2286000" cy="2611870"/>
          </a:xfrm>
          <a:custGeom>
            <a:avLst/>
            <a:gdLst>
              <a:gd name="connsiteX0" fmla="*/ 1652953 w 2286000"/>
              <a:gd name="connsiteY0" fmla="*/ 2558561 h 2558561"/>
              <a:gd name="connsiteX1" fmla="*/ 1652953 w 2286000"/>
              <a:gd name="connsiteY1" fmla="*/ 2558561 h 2558561"/>
              <a:gd name="connsiteX2" fmla="*/ 1652953 w 2286000"/>
              <a:gd name="connsiteY2" fmla="*/ 2479430 h 2558561"/>
              <a:gd name="connsiteX3" fmla="*/ 1740877 w 2286000"/>
              <a:gd name="connsiteY3" fmla="*/ 1934307 h 2558561"/>
              <a:gd name="connsiteX4" fmla="*/ 1793630 w 2286000"/>
              <a:gd name="connsiteY4" fmla="*/ 1907930 h 2558561"/>
              <a:gd name="connsiteX5" fmla="*/ 1784838 w 2286000"/>
              <a:gd name="connsiteY5" fmla="*/ 1679330 h 2558561"/>
              <a:gd name="connsiteX6" fmla="*/ 1828800 w 2286000"/>
              <a:gd name="connsiteY6" fmla="*/ 1565030 h 2558561"/>
              <a:gd name="connsiteX7" fmla="*/ 2224453 w 2286000"/>
              <a:gd name="connsiteY7" fmla="*/ 1626577 h 2558561"/>
              <a:gd name="connsiteX8" fmla="*/ 2286000 w 2286000"/>
              <a:gd name="connsiteY8" fmla="*/ 1556238 h 2558561"/>
              <a:gd name="connsiteX9" fmla="*/ 2031023 w 2286000"/>
              <a:gd name="connsiteY9" fmla="*/ 0 h 2558561"/>
              <a:gd name="connsiteX10" fmla="*/ 1415561 w 2286000"/>
              <a:gd name="connsiteY10" fmla="*/ 905607 h 2558561"/>
              <a:gd name="connsiteX11" fmla="*/ 17584 w 2286000"/>
              <a:gd name="connsiteY11" fmla="*/ 703384 h 2558561"/>
              <a:gd name="connsiteX12" fmla="*/ 0 w 2286000"/>
              <a:gd name="connsiteY12" fmla="*/ 747346 h 2558561"/>
              <a:gd name="connsiteX13" fmla="*/ 26377 w 2286000"/>
              <a:gd name="connsiteY13" fmla="*/ 914400 h 2558561"/>
              <a:gd name="connsiteX14" fmla="*/ 448407 w 2286000"/>
              <a:gd name="connsiteY14" fmla="*/ 2523392 h 2558561"/>
              <a:gd name="connsiteX15" fmla="*/ 1652953 w 2286000"/>
              <a:gd name="connsiteY15" fmla="*/ 2558561 h 255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6000" h="2558561">
                <a:moveTo>
                  <a:pt x="1652953" y="2558561"/>
                </a:moveTo>
                <a:lnTo>
                  <a:pt x="1652953" y="2558561"/>
                </a:lnTo>
                <a:lnTo>
                  <a:pt x="1652953" y="2479430"/>
                </a:lnTo>
                <a:lnTo>
                  <a:pt x="1740877" y="1934307"/>
                </a:lnTo>
                <a:lnTo>
                  <a:pt x="1793630" y="1907930"/>
                </a:lnTo>
                <a:lnTo>
                  <a:pt x="1784838" y="1679330"/>
                </a:lnTo>
                <a:lnTo>
                  <a:pt x="1828800" y="1565030"/>
                </a:lnTo>
                <a:lnTo>
                  <a:pt x="2224453" y="1626577"/>
                </a:lnTo>
                <a:lnTo>
                  <a:pt x="2286000" y="1556238"/>
                </a:lnTo>
                <a:lnTo>
                  <a:pt x="2031023" y="0"/>
                </a:lnTo>
                <a:lnTo>
                  <a:pt x="1415561" y="905607"/>
                </a:lnTo>
                <a:lnTo>
                  <a:pt x="17584" y="703384"/>
                </a:lnTo>
                <a:lnTo>
                  <a:pt x="0" y="747346"/>
                </a:lnTo>
                <a:lnTo>
                  <a:pt x="26377" y="914400"/>
                </a:lnTo>
                <a:lnTo>
                  <a:pt x="448407" y="2523392"/>
                </a:lnTo>
                <a:lnTo>
                  <a:pt x="1652953" y="2558561"/>
                </a:lnTo>
                <a:close/>
              </a:path>
            </a:pathLst>
          </a:cu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589430" y="1269142"/>
            <a:ext cx="1767408" cy="2159858"/>
          </a:xfrm>
          <a:prstGeom prst="line">
            <a:avLst/>
          </a:prstGeom>
          <a:ln w="76200">
            <a:solidFill>
              <a:srgbClr val="00B050">
                <a:alpha val="50196"/>
              </a:srgb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8414238" y="1129553"/>
            <a:ext cx="3109075" cy="2950078"/>
          </a:xfrm>
          <a:custGeom>
            <a:avLst/>
            <a:gdLst>
              <a:gd name="connsiteX0" fmla="*/ 0 w 2980593"/>
              <a:gd name="connsiteY0" fmla="*/ 2250830 h 2804746"/>
              <a:gd name="connsiteX1" fmla="*/ 219808 w 2980593"/>
              <a:gd name="connsiteY1" fmla="*/ 2593730 h 2804746"/>
              <a:gd name="connsiteX2" fmla="*/ 677008 w 2980593"/>
              <a:gd name="connsiteY2" fmla="*/ 2699238 h 2804746"/>
              <a:gd name="connsiteX3" fmla="*/ 1459524 w 2980593"/>
              <a:gd name="connsiteY3" fmla="*/ 2804746 h 2804746"/>
              <a:gd name="connsiteX4" fmla="*/ 2224454 w 2980593"/>
              <a:gd name="connsiteY4" fmla="*/ 2769577 h 2804746"/>
              <a:gd name="connsiteX5" fmla="*/ 2470639 w 2980593"/>
              <a:gd name="connsiteY5" fmla="*/ 2602523 h 2804746"/>
              <a:gd name="connsiteX6" fmla="*/ 2664070 w 2980593"/>
              <a:gd name="connsiteY6" fmla="*/ 2444261 h 2804746"/>
              <a:gd name="connsiteX7" fmla="*/ 2980593 w 2980593"/>
              <a:gd name="connsiteY7" fmla="*/ 1863969 h 2804746"/>
              <a:gd name="connsiteX8" fmla="*/ 2980593 w 2980593"/>
              <a:gd name="connsiteY8" fmla="*/ 0 h 2804746"/>
              <a:gd name="connsiteX9" fmla="*/ 905608 w 2980593"/>
              <a:gd name="connsiteY9" fmla="*/ 8792 h 2804746"/>
              <a:gd name="connsiteX10" fmla="*/ 0 w 2980593"/>
              <a:gd name="connsiteY10" fmla="*/ 2250830 h 28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0593" h="2804746">
                <a:moveTo>
                  <a:pt x="0" y="2250830"/>
                </a:moveTo>
                <a:lnTo>
                  <a:pt x="219808" y="2593730"/>
                </a:lnTo>
                <a:lnTo>
                  <a:pt x="677008" y="2699238"/>
                </a:lnTo>
                <a:lnTo>
                  <a:pt x="1459524" y="2804746"/>
                </a:lnTo>
                <a:lnTo>
                  <a:pt x="2224454" y="2769577"/>
                </a:lnTo>
                <a:lnTo>
                  <a:pt x="2470639" y="2602523"/>
                </a:lnTo>
                <a:lnTo>
                  <a:pt x="2664070" y="2444261"/>
                </a:lnTo>
                <a:lnTo>
                  <a:pt x="2980593" y="1863969"/>
                </a:lnTo>
                <a:lnTo>
                  <a:pt x="2980593" y="0"/>
                </a:lnTo>
                <a:lnTo>
                  <a:pt x="905608" y="8792"/>
                </a:lnTo>
                <a:lnTo>
                  <a:pt x="0" y="2250830"/>
                </a:lnTo>
                <a:close/>
              </a:path>
            </a:pathLst>
          </a:custGeom>
          <a:solidFill>
            <a:srgbClr val="00B050">
              <a:alpha val="3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080867" y="4597894"/>
            <a:ext cx="33417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DC</a:t>
            </a:r>
            <a:r>
              <a:rPr lang="en-US" sz="2400" dirty="0"/>
              <a:t> – Piezo feedback loop</a:t>
            </a:r>
            <a:br>
              <a:rPr lang="en-US" sz="2400" dirty="0"/>
            </a:br>
            <a:r>
              <a:rPr lang="en-US" sz="2400" dirty="0"/>
              <a:t>	    duty-cycle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Slow</a:t>
            </a:r>
            <a:r>
              <a:rPr lang="en-US" sz="2400" dirty="0"/>
              <a:t> – TEC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Fast</a:t>
            </a:r>
            <a:r>
              <a:rPr lang="en-US" sz="2400" dirty="0"/>
              <a:t> – Green laser pointer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79715E-0A5E-487A-9E10-236503A41105}"/>
              </a:ext>
            </a:extLst>
          </p:cNvPr>
          <p:cNvSpPr txBox="1"/>
          <p:nvPr/>
        </p:nvSpPr>
        <p:spPr>
          <a:xfrm rot="400816">
            <a:off x="2159796" y="4265348"/>
            <a:ext cx="15668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79715E-0A5E-487A-9E10-236503A41105}"/>
              </a:ext>
            </a:extLst>
          </p:cNvPr>
          <p:cNvSpPr txBox="1"/>
          <p:nvPr/>
        </p:nvSpPr>
        <p:spPr>
          <a:xfrm>
            <a:off x="2024149" y="5051334"/>
            <a:ext cx="15668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X,Z Piezo</a:t>
            </a:r>
          </a:p>
        </p:txBody>
      </p:sp>
    </p:spTree>
    <p:extLst>
      <p:ext uri="{BB962C8B-B14F-4D97-AF65-F5344CB8AC3E}">
        <p14:creationId xmlns:p14="http://schemas.microsoft.com/office/powerpoint/2010/main" val="425106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Locking the resonator frequency 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Locking: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Resonance scan – “high power” light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3200" dirty="0"/>
          </a:p>
          <a:p>
            <a:pPr marL="457200" lvl="1" indent="0">
              <a:lnSpc>
                <a:spcPct val="100000"/>
              </a:lnSpc>
              <a:buNone/>
            </a:pPr>
            <a:endParaRPr lang="en-US" sz="32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Experiment: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“Single photon” light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he-IL" sz="3200" dirty="0"/>
          </a:p>
        </p:txBody>
      </p:sp>
      <p:pic>
        <p:nvPicPr>
          <p:cNvPr id="6" name="Picture 2" descr="https://lh6.googleusercontent.com/9OLAse1yh7XAE8HM6jZLRogAjWvz5xxV4-fAp0Z2IpVtV8WT86-o3HNUuqUHSTKKOL8VNWkcnnpoRPQce8IyuAl20D01TpLmkZC-E95w2HnP9rEO-72612cL4sVGUCqiTAdZTAh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46" y="2783060"/>
            <a:ext cx="4343400" cy="185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3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Locking the resonator frequency 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Locking stage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High power goes to APDs and temperature is adjusted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he-IL" sz="3200" dirty="0"/>
          </a:p>
        </p:txBody>
      </p:sp>
      <p:pic>
        <p:nvPicPr>
          <p:cNvPr id="8" name="Picture 2" descr="https://lh6.googleusercontent.com/9OLAse1yh7XAE8HM6jZLRogAjWvz5xxV4-fAp0Z2IpVtV8WT86-o3HNUuqUHSTKKOL8VNWkcnnpoRPQce8IyuAl20D01TpLmkZC-E95w2HnP9rEO-72612cL4sVGUCqiTAdZTAh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79" y="3339180"/>
            <a:ext cx="4649024" cy="19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1240824" y="3060490"/>
            <a:ext cx="5221861" cy="3124999"/>
            <a:chOff x="1784886" y="2016632"/>
            <a:chExt cx="5221861" cy="3124999"/>
          </a:xfrm>
        </p:grpSpPr>
        <p:grpSp>
          <p:nvGrpSpPr>
            <p:cNvPr id="6" name="Group 5"/>
            <p:cNvGrpSpPr/>
            <p:nvPr/>
          </p:nvGrpSpPr>
          <p:grpSpPr>
            <a:xfrm>
              <a:off x="1899924" y="2016632"/>
              <a:ext cx="5015589" cy="3100913"/>
              <a:chOff x="1577764" y="1585387"/>
              <a:chExt cx="5015589" cy="3100913"/>
            </a:xfrm>
          </p:grpSpPr>
          <p:pic>
            <p:nvPicPr>
              <p:cNvPr id="3076" name="Picture 4" descr="https://lh6.googleusercontent.com/2oXWwzxYVzycgWMxZmJjlBvpPPH6DaiYCI9tk1aT5MW3xq_TkIiChPqK_-kMRxFRoZsNVBYWWOLSscX_ONs9aUtw7ddsKHrkb9tsA8ykLe4tta9XJNQLVNL4fs5jhEkVuNO2WgBCUP0cmBGtW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4052" y="1668381"/>
                <a:ext cx="4793796" cy="2863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192780" y="1981653"/>
                <a:ext cx="56388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1024817">
                <a:off x="2023835" y="2016871"/>
                <a:ext cx="763444" cy="786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54570" y="1888591"/>
                <a:ext cx="56388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577764" y="1981653"/>
                <a:ext cx="56388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21000162">
                <a:off x="5218367" y="1610842"/>
                <a:ext cx="1188276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905954" y="1585387"/>
                <a:ext cx="56388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19915153">
                <a:off x="5630084" y="2267560"/>
                <a:ext cx="891532" cy="5078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029473" y="2374456"/>
                <a:ext cx="56388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637177" y="2930278"/>
                <a:ext cx="1378488" cy="12359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2413982">
                <a:off x="5147328" y="2516814"/>
                <a:ext cx="24645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413982">
                <a:off x="5011823" y="2488433"/>
                <a:ext cx="24645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139205" y="3370096"/>
                <a:ext cx="1422694" cy="13162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1913173" y="2668828"/>
                <a:ext cx="246450" cy="8607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17771558">
                <a:off x="2789931" y="2942601"/>
                <a:ext cx="24645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8021916">
                <a:off x="2920130" y="2845798"/>
                <a:ext cx="24645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8021916">
                <a:off x="3164602" y="2935480"/>
                <a:ext cx="246450" cy="441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 rot="21040300">
              <a:off x="2157334" y="2904722"/>
              <a:ext cx="715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E0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CW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2172818" y="3820664"/>
              <a:ext cx="61610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1784886" y="3428634"/>
              <a:ext cx="387931" cy="803955"/>
              <a:chOff x="1836936" y="3564321"/>
              <a:chExt cx="387931" cy="803955"/>
            </a:xfrm>
          </p:grpSpPr>
          <p:sp>
            <p:nvSpPr>
              <p:cNvPr id="28" name="Rectangle 27"/>
              <p:cNvSpPr/>
              <p:nvPr/>
            </p:nvSpPr>
            <p:spPr>
              <a:xfrm rot="5400000">
                <a:off x="1599916" y="3801341"/>
                <a:ext cx="803955" cy="329915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APD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72841" y="3879570"/>
                <a:ext cx="52026" cy="1592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8900000">
              <a:off x="2566605" y="3782301"/>
              <a:ext cx="498458" cy="103378"/>
              <a:chOff x="1074153" y="4597479"/>
              <a:chExt cx="823397" cy="170769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248714" y="4628805"/>
                <a:ext cx="472328" cy="97509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723184" y="4600267"/>
                <a:ext cx="174366" cy="16798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4153" y="4597479"/>
                <a:ext cx="174366" cy="16798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7" name="Straight Connector 46"/>
            <p:cNvCxnSpPr/>
            <p:nvPr/>
          </p:nvCxnSpPr>
          <p:spPr>
            <a:xfrm flipH="1">
              <a:off x="6029774" y="3361523"/>
              <a:ext cx="616102" cy="0"/>
            </a:xfrm>
            <a:prstGeom prst="line">
              <a:avLst/>
            </a:prstGeom>
            <a:ln w="38100">
              <a:solidFill>
                <a:srgbClr val="0E0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2434076">
              <a:off x="5809660" y="3340946"/>
              <a:ext cx="498458" cy="103378"/>
              <a:chOff x="1074153" y="4597479"/>
              <a:chExt cx="823397" cy="17076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248714" y="4628805"/>
                <a:ext cx="472328" cy="97509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723184" y="4600267"/>
                <a:ext cx="174366" cy="16798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074153" y="4597479"/>
                <a:ext cx="174366" cy="16798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6618816" y="2972432"/>
              <a:ext cx="387931" cy="803955"/>
              <a:chOff x="1836936" y="3564321"/>
              <a:chExt cx="387931" cy="803955"/>
            </a:xfrm>
          </p:grpSpPr>
          <p:sp>
            <p:nvSpPr>
              <p:cNvPr id="45" name="Rectangle 44"/>
              <p:cNvSpPr/>
              <p:nvPr/>
            </p:nvSpPr>
            <p:spPr>
              <a:xfrm rot="5400000">
                <a:off x="1599916" y="3801341"/>
                <a:ext cx="803955" cy="329915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APD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172841" y="3879570"/>
                <a:ext cx="52026" cy="1592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78" name="Picture 6" descr="https://lh6.googleusercontent.com/2oXWwzxYVzycgWMxZmJjlBvpPPH6DaiYCI9tk1aT5MW3xq_TkIiChPqK_-kMRxFRoZsNVBYWWOLSscX_ONs9aUtw7ddsKHrkb9tsA8ykLe4tta9XJNQLVNL4fs5jhEkVuNO2WgBCUP0cmBGtW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70116" y="3635692"/>
              <a:ext cx="1217998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https://lh6.googleusercontent.com/2oXWwzxYVzycgWMxZmJjlBvpPPH6DaiYCI9tk1aT5MW3xq_TkIiChPqK_-kMRxFRoZsNVBYWWOLSscX_ONs9aUtw7ddsKHrkb9tsA8ykLe4tta9XJNQLVNL4fs5jhEkVuNO2WgBCUP0cmBGtW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94797" y="4068242"/>
              <a:ext cx="1160145" cy="1073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3479704" y="-484094"/>
            <a:ext cx="3169168" cy="5304339"/>
          </a:xfrm>
          <a:prstGeom prst="line">
            <a:avLst/>
          </a:prstGeom>
          <a:ln w="1206500">
            <a:solidFill>
              <a:srgbClr val="00B050">
                <a:alpha val="40000"/>
              </a:srgbClr>
            </a:solidFill>
          </a:ln>
          <a:effectLst>
            <a:softEdge rad="635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61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Locking the resonator frequency 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Experiment stage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/>
              <a:t>“Single</a:t>
            </a:r>
            <a:r>
              <a:rPr lang="en-US" sz="3200" dirty="0"/>
              <a:t>” photons go to SPCMs</a:t>
            </a:r>
            <a:endParaRPr lang="he-IL" sz="3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240824" y="3060490"/>
            <a:ext cx="5221861" cy="3124999"/>
            <a:chOff x="1784886" y="2016632"/>
            <a:chExt cx="5221861" cy="3124999"/>
          </a:xfrm>
        </p:grpSpPr>
        <p:grpSp>
          <p:nvGrpSpPr>
            <p:cNvPr id="6" name="Group 5"/>
            <p:cNvGrpSpPr/>
            <p:nvPr/>
          </p:nvGrpSpPr>
          <p:grpSpPr>
            <a:xfrm>
              <a:off x="1899924" y="2016632"/>
              <a:ext cx="5015589" cy="3100913"/>
              <a:chOff x="1577764" y="1585387"/>
              <a:chExt cx="5015589" cy="3100913"/>
            </a:xfrm>
          </p:grpSpPr>
          <p:pic>
            <p:nvPicPr>
              <p:cNvPr id="3076" name="Picture 4" descr="https://lh6.googleusercontent.com/2oXWwzxYVzycgWMxZmJjlBvpPPH6DaiYCI9tk1aT5MW3xq_TkIiChPqK_-kMRxFRoZsNVBYWWOLSscX_ONs9aUtw7ddsKHrkb9tsA8ykLe4tta9XJNQLVNL4fs5jhEkVuNO2WgBCUP0cmBGtW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4052" y="1668381"/>
                <a:ext cx="4793796" cy="2863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192780" y="1981653"/>
                <a:ext cx="56388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1024817">
                <a:off x="2023835" y="2016871"/>
                <a:ext cx="763444" cy="786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554570" y="1888591"/>
                <a:ext cx="56388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577764" y="1981653"/>
                <a:ext cx="56388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21000162">
                <a:off x="5218367" y="1610842"/>
                <a:ext cx="1188276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905954" y="1585387"/>
                <a:ext cx="56388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19915153">
                <a:off x="5630084" y="2267560"/>
                <a:ext cx="891532" cy="5078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029473" y="2374456"/>
                <a:ext cx="56388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637177" y="2930278"/>
                <a:ext cx="1378488" cy="12359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2413982">
                <a:off x="5147328" y="2516814"/>
                <a:ext cx="24645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413982">
                <a:off x="5011823" y="2488433"/>
                <a:ext cx="24645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139205" y="3370096"/>
                <a:ext cx="1422694" cy="13162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1913173" y="2668828"/>
                <a:ext cx="246450" cy="8607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17771558">
                <a:off x="2789931" y="2942601"/>
                <a:ext cx="24645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8021916">
                <a:off x="2920130" y="2845798"/>
                <a:ext cx="246450" cy="580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8021916">
                <a:off x="3164602" y="2935480"/>
                <a:ext cx="246450" cy="441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" name="Straight Connector 35"/>
            <p:cNvCxnSpPr/>
            <p:nvPr/>
          </p:nvCxnSpPr>
          <p:spPr>
            <a:xfrm>
              <a:off x="2793683" y="3801341"/>
              <a:ext cx="0" cy="26213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1784886" y="3428634"/>
              <a:ext cx="387931" cy="803955"/>
              <a:chOff x="1836936" y="3564321"/>
              <a:chExt cx="387931" cy="803955"/>
            </a:xfrm>
          </p:grpSpPr>
          <p:sp>
            <p:nvSpPr>
              <p:cNvPr id="28" name="Rectangle 27"/>
              <p:cNvSpPr/>
              <p:nvPr/>
            </p:nvSpPr>
            <p:spPr>
              <a:xfrm rot="5400000">
                <a:off x="1599916" y="3801341"/>
                <a:ext cx="803955" cy="329915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APD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72841" y="3879570"/>
                <a:ext cx="52026" cy="1592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18900000">
              <a:off x="2566605" y="3782301"/>
              <a:ext cx="498458" cy="103378"/>
              <a:chOff x="1074153" y="4597479"/>
              <a:chExt cx="823397" cy="170769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723184" y="4600267"/>
                <a:ext cx="174366" cy="16798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4153" y="4597479"/>
                <a:ext cx="174366" cy="16798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7" name="Straight Connector 46"/>
            <p:cNvCxnSpPr/>
            <p:nvPr/>
          </p:nvCxnSpPr>
          <p:spPr>
            <a:xfrm flipH="1" flipV="1">
              <a:off x="6044064" y="3361524"/>
              <a:ext cx="5448" cy="274168"/>
            </a:xfrm>
            <a:prstGeom prst="line">
              <a:avLst/>
            </a:prstGeom>
            <a:ln w="38100">
              <a:solidFill>
                <a:srgbClr val="0E0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2434076">
              <a:off x="5809660" y="3340946"/>
              <a:ext cx="498458" cy="103378"/>
              <a:chOff x="1074153" y="4597479"/>
              <a:chExt cx="823397" cy="17076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1723184" y="4600267"/>
                <a:ext cx="174366" cy="16798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074153" y="4597479"/>
                <a:ext cx="174366" cy="16798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6618816" y="2972432"/>
              <a:ext cx="387931" cy="803955"/>
              <a:chOff x="1836936" y="3564321"/>
              <a:chExt cx="387931" cy="803955"/>
            </a:xfrm>
          </p:grpSpPr>
          <p:sp>
            <p:nvSpPr>
              <p:cNvPr id="45" name="Rectangle 44"/>
              <p:cNvSpPr/>
              <p:nvPr/>
            </p:nvSpPr>
            <p:spPr>
              <a:xfrm rot="5400000">
                <a:off x="1599916" y="3801341"/>
                <a:ext cx="803955" cy="329915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APD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172841" y="3879570"/>
                <a:ext cx="52026" cy="1592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78" name="Picture 6" descr="https://lh6.googleusercontent.com/2oXWwzxYVzycgWMxZmJjlBvpPPH6DaiYCI9tk1aT5MW3xq_TkIiChPqK_-kMRxFRoZsNVBYWWOLSscX_ONs9aUtw7ddsKHrkb9tsA8ykLe4tta9XJNQLVNL4fs5jhEkVuNO2WgBCUP0cmBGtW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70116" y="3635692"/>
              <a:ext cx="1217998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https://lh6.googleusercontent.com/2oXWwzxYVzycgWMxZmJjlBvpPPH6DaiYCI9tk1aT5MW3xq_TkIiChPqK_-kMRxFRoZsNVBYWWOLSscX_ONs9aUtw7ddsKHrkb9tsA8ykLe4tta9XJNQLVNL4fs5jhEkVuNO2WgBCUP0cmBGtW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94803" y="4068242"/>
              <a:ext cx="1160145" cy="1073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AutoShape 2" descr="Displaying 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309" y="2792947"/>
            <a:ext cx="4235190" cy="3275088"/>
          </a:xfrm>
          <a:prstGeom prst="rect">
            <a:avLst/>
          </a:prstGeom>
        </p:spPr>
      </p:pic>
      <p:pic>
        <p:nvPicPr>
          <p:cNvPr id="5124" name="Picture 4" descr="https://lh6.googleusercontent.com/Qjvh0dZTGylLmbb5j608tGWzQb7eXavIWsiCZxopOX-3JkLQ0qI9PKIzfgaqIxBcv0zZI-aMCXdV9jdcUpXjK2A0hharLnXhqnYzc12TZi7xu9-UMdmhH_LUkKWHO8W2Vwux2IZsyiQAWrKME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98" y="3835553"/>
            <a:ext cx="437183" cy="5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abwmRS5ODAHjQyAKG-1Hq7E6G0V2woRfCMktYXk5nKx61qVHG1MTYYK77yJxo2jVllOUgCfF3u6tK6pUu6y11DbLdmM1M427I2mferatppwFyG5HquqC1xbgkIdINMCrdISKu-_cDMA1iZtm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505" y="3227876"/>
            <a:ext cx="424693" cy="5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0881241-0D5C-4281-B0E3-278EA78BA2D6}"/>
              </a:ext>
            </a:extLst>
          </p:cNvPr>
          <p:cNvSpPr/>
          <p:nvPr/>
        </p:nvSpPr>
        <p:spPr>
          <a:xfrm>
            <a:off x="5675086" y="3541486"/>
            <a:ext cx="1785257" cy="957943"/>
          </a:xfrm>
          <a:custGeom>
            <a:avLst/>
            <a:gdLst>
              <a:gd name="connsiteX0" fmla="*/ 0 w 1785257"/>
              <a:gd name="connsiteY0" fmla="*/ 957943 h 957943"/>
              <a:gd name="connsiteX1" fmla="*/ 609600 w 1785257"/>
              <a:gd name="connsiteY1" fmla="*/ 203200 h 957943"/>
              <a:gd name="connsiteX2" fmla="*/ 1785257 w 1785257"/>
              <a:gd name="connsiteY2" fmla="*/ 0 h 95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257" h="957943">
                <a:moveTo>
                  <a:pt x="0" y="957943"/>
                </a:moveTo>
                <a:cubicBezTo>
                  <a:pt x="156028" y="660400"/>
                  <a:pt x="312057" y="362857"/>
                  <a:pt x="609600" y="203200"/>
                </a:cubicBezTo>
                <a:cubicBezTo>
                  <a:pt x="907143" y="43543"/>
                  <a:pt x="1346200" y="21771"/>
                  <a:pt x="1785257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Outline</a:t>
            </a:r>
            <a:endParaRPr lang="he-I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64C90-E623-4FFE-B4D6-4792368C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065"/>
            <a:ext cx="10515600" cy="499341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sz="3200"/>
              <a:t>Motivation - Quantum </a:t>
            </a:r>
            <a:r>
              <a:rPr lang="en-US" sz="3200" dirty="0"/>
              <a:t>links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Optical Resonators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	</a:t>
            </a:r>
            <a:r>
              <a:rPr lang="en-US" sz="2800" dirty="0"/>
              <a:t>An interface for light matter interaction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/>
              <a:t>	Why WGMs?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Cavity-QED experiment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	</a:t>
            </a:r>
            <a:r>
              <a:rPr lang="en-US" sz="2800" dirty="0"/>
              <a:t>Experimental system</a:t>
            </a:r>
            <a:endParaRPr lang="en-US" sz="32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	</a:t>
            </a:r>
            <a:r>
              <a:rPr lang="en-US" sz="2800" dirty="0"/>
              <a:t>Frequency locking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/>
              <a:t>	Single atom detection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Next-Generation setup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252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 txBox="1">
            <a:spLocks/>
          </p:cNvSpPr>
          <p:nvPr/>
        </p:nvSpPr>
        <p:spPr>
          <a:xfrm>
            <a:off x="723696" y="18255"/>
            <a:ext cx="11468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Single atom detection</a:t>
            </a:r>
            <a:endParaRPr lang="he-IL" sz="54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66788" y="1343818"/>
            <a:ext cx="8066822" cy="5382446"/>
            <a:chOff x="2066788" y="1343818"/>
            <a:chExt cx="8066822" cy="5382446"/>
          </a:xfrm>
        </p:grpSpPr>
        <p:pic>
          <p:nvPicPr>
            <p:cNvPr id="88" name="Picture 87" descr="Coupled_Sphere.png">
              <a:extLst>
                <a:ext uri="{FF2B5EF4-FFF2-40B4-BE49-F238E27FC236}">
                  <a16:creationId xmlns:a16="http://schemas.microsoft.com/office/drawing/2014/main" id="{7B1E1852-4825-4FB6-A454-4AFEBE04B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788" y="1343818"/>
              <a:ext cx="8066822" cy="5382446"/>
            </a:xfrm>
            <a:prstGeom prst="roundRect">
              <a:avLst>
                <a:gd name="adj" fmla="val 3625"/>
              </a:avLst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2365186-B706-427C-9F83-AF5EEC7C883F}"/>
                </a:ext>
              </a:extLst>
            </p:cNvPr>
            <p:cNvSpPr/>
            <p:nvPr/>
          </p:nvSpPr>
          <p:spPr>
            <a:xfrm>
              <a:off x="5637106" y="2563607"/>
              <a:ext cx="1193363" cy="1023482"/>
            </a:xfrm>
            <a:prstGeom prst="ellipse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38">
              <a:extLst>
                <a:ext uri="{FF2B5EF4-FFF2-40B4-BE49-F238E27FC236}">
                  <a16:creationId xmlns:a16="http://schemas.microsoft.com/office/drawing/2014/main" id="{BF9932DF-3239-4B11-BFD6-6B66B5435BA5}"/>
                </a:ext>
              </a:extLst>
            </p:cNvPr>
            <p:cNvSpPr/>
            <p:nvPr/>
          </p:nvSpPr>
          <p:spPr>
            <a:xfrm>
              <a:off x="5690958" y="2995691"/>
              <a:ext cx="1076267" cy="247251"/>
            </a:xfrm>
            <a:prstGeom prst="round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508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5" name="Rounded Rectangle 39">
              <a:extLst>
                <a:ext uri="{FF2B5EF4-FFF2-40B4-BE49-F238E27FC236}">
                  <a16:creationId xmlns:a16="http://schemas.microsoft.com/office/drawing/2014/main" id="{E19C0366-8E42-408F-81D8-8784E203B112}"/>
                </a:ext>
              </a:extLst>
            </p:cNvPr>
            <p:cNvSpPr/>
            <p:nvPr/>
          </p:nvSpPr>
          <p:spPr>
            <a:xfrm>
              <a:off x="5711325" y="3016057"/>
              <a:ext cx="1076267" cy="212341"/>
            </a:xfrm>
            <a:prstGeom prst="roundRect">
              <a:avLst/>
            </a:prstGeom>
            <a:solidFill>
              <a:srgbClr val="FFFF00">
                <a:alpha val="60000"/>
              </a:srgbClr>
            </a:solidFill>
            <a:ln>
              <a:solidFill>
                <a:srgbClr val="3366FF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762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5A434A4-928E-4302-A961-8538ED1D0E2A}"/>
                </a:ext>
              </a:extLst>
            </p:cNvPr>
            <p:cNvCxnSpPr/>
            <p:nvPr/>
          </p:nvCxnSpPr>
          <p:spPr>
            <a:xfrm>
              <a:off x="2607921" y="3228398"/>
              <a:ext cx="2735754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0059047-5D08-4BE4-9CE4-B8B492429D99}"/>
                </a:ext>
              </a:extLst>
            </p:cNvPr>
            <p:cNvCxnSpPr/>
            <p:nvPr/>
          </p:nvCxnSpPr>
          <p:spPr>
            <a:xfrm flipH="1">
              <a:off x="6992589" y="3223670"/>
              <a:ext cx="27357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6304111" y="2823169"/>
            <a:ext cx="4527313" cy="3957551"/>
            <a:chOff x="6329376" y="2829888"/>
            <a:chExt cx="4527313" cy="3957551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9EB6CC9-FEAE-4171-9A6A-646DAF58FD6F}"/>
                </a:ext>
              </a:extLst>
            </p:cNvPr>
            <p:cNvSpPr/>
            <p:nvPr/>
          </p:nvSpPr>
          <p:spPr>
            <a:xfrm>
              <a:off x="6412277" y="2912789"/>
              <a:ext cx="331607" cy="331607"/>
            </a:xfrm>
            <a:prstGeom prst="ellipse">
              <a:avLst/>
            </a:prstGeom>
            <a:solidFill>
              <a:srgbClr val="0CDA95"/>
            </a:solidFill>
            <a:ln>
              <a:solidFill>
                <a:schemeClr val="accent5">
                  <a:lumMod val="75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F82377D-6F85-4817-83FB-FD08188AE261}"/>
                </a:ext>
              </a:extLst>
            </p:cNvPr>
            <p:cNvSpPr/>
            <p:nvPr/>
          </p:nvSpPr>
          <p:spPr>
            <a:xfrm>
              <a:off x="6329376" y="2829888"/>
              <a:ext cx="497410" cy="497410"/>
            </a:xfrm>
            <a:prstGeom prst="ellipse">
              <a:avLst/>
            </a:prstGeom>
            <a:noFill/>
            <a:ln>
              <a:solidFill>
                <a:srgbClr val="5EF0B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87C4FE-4B3D-42BE-88E0-410485130F66}"/>
                </a:ext>
              </a:extLst>
            </p:cNvPr>
            <p:cNvSpPr/>
            <p:nvPr/>
          </p:nvSpPr>
          <p:spPr>
            <a:xfrm>
              <a:off x="7599853" y="3587091"/>
              <a:ext cx="3229710" cy="3200348"/>
            </a:xfrm>
            <a:prstGeom prst="ellipse">
              <a:avLst/>
            </a:prstGeom>
            <a:solidFill>
              <a:schemeClr val="accent1">
                <a:lumMod val="90000"/>
                <a:alpha val="40000"/>
              </a:schemeClr>
            </a:solidFill>
            <a:ln w="28575">
              <a:solidFill>
                <a:srgbClr val="5EF0B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2D5E555-4401-4EAE-A7E1-EF06DE504083}"/>
                </a:ext>
              </a:extLst>
            </p:cNvPr>
            <p:cNvCxnSpPr>
              <a:stCxn id="92" idx="0"/>
            </p:cNvCxnSpPr>
            <p:nvPr/>
          </p:nvCxnSpPr>
          <p:spPr>
            <a:xfrm>
              <a:off x="6578082" y="2829888"/>
              <a:ext cx="3284972" cy="884284"/>
            </a:xfrm>
            <a:prstGeom prst="line">
              <a:avLst/>
            </a:prstGeom>
            <a:ln>
              <a:solidFill>
                <a:srgbClr val="5EF0B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EAA9A1B-53F2-4522-90A4-2A5460C6E204}"/>
                </a:ext>
              </a:extLst>
            </p:cNvPr>
            <p:cNvCxnSpPr>
              <a:stCxn id="92" idx="3"/>
            </p:cNvCxnSpPr>
            <p:nvPr/>
          </p:nvCxnSpPr>
          <p:spPr>
            <a:xfrm>
              <a:off x="6402219" y="3254453"/>
              <a:ext cx="1456110" cy="2780964"/>
            </a:xfrm>
            <a:prstGeom prst="line">
              <a:avLst/>
            </a:prstGeom>
            <a:ln>
              <a:solidFill>
                <a:srgbClr val="5EF0B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7589559" y="3572889"/>
              <a:ext cx="3267130" cy="3200351"/>
            </a:xfrm>
            <a:prstGeom prst="ellipse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Line 6">
              <a:extLst>
                <a:ext uri="{FF2B5EF4-FFF2-40B4-BE49-F238E27FC236}">
                  <a16:creationId xmlns:a16="http://schemas.microsoft.com/office/drawing/2014/main" id="{D5BA8612-1296-4D6F-9797-B14B93600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87452" y="4353046"/>
              <a:ext cx="6756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7">
              <a:extLst>
                <a:ext uri="{FF2B5EF4-FFF2-40B4-BE49-F238E27FC236}">
                  <a16:creationId xmlns:a16="http://schemas.microsoft.com/office/drawing/2014/main" id="{3A7DEC56-7A55-416A-86B4-066AF79F67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6443" y="5877548"/>
              <a:ext cx="67560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Line 8">
              <a:extLst>
                <a:ext uri="{FF2B5EF4-FFF2-40B4-BE49-F238E27FC236}">
                  <a16:creationId xmlns:a16="http://schemas.microsoft.com/office/drawing/2014/main" id="{F88BD4E8-93DA-4A76-9D70-20D53F2B1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4788" y="5882727"/>
              <a:ext cx="67560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Line 13">
              <a:extLst>
                <a:ext uri="{FF2B5EF4-FFF2-40B4-BE49-F238E27FC236}">
                  <a16:creationId xmlns:a16="http://schemas.microsoft.com/office/drawing/2014/main" id="{101F6EB8-420F-4B48-AFA0-3EF106589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7329" y="4353046"/>
              <a:ext cx="433698" cy="153486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13">
              <a:extLst>
                <a:ext uri="{FF2B5EF4-FFF2-40B4-BE49-F238E27FC236}">
                  <a16:creationId xmlns:a16="http://schemas.microsoft.com/office/drawing/2014/main" id="{853BDCD5-948F-4C66-97F0-D4473A432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19848" y="4353046"/>
              <a:ext cx="433698" cy="153486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10">
              <a:extLst>
                <a:ext uri="{FF2B5EF4-FFF2-40B4-BE49-F238E27FC236}">
                  <a16:creationId xmlns:a16="http://schemas.microsoft.com/office/drawing/2014/main" id="{EC90335E-A1AE-4990-9948-AD49C0FA3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4565" y="5889454"/>
              <a:ext cx="551196" cy="50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Symbol" charset="0"/>
                </a:rPr>
                <a:t>+1</a:t>
              </a:r>
              <a:endParaRPr lang="en-US" sz="2400" b="1" baseline="30000" dirty="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112" name="Rectangle 34">
              <a:extLst>
                <a:ext uri="{FF2B5EF4-FFF2-40B4-BE49-F238E27FC236}">
                  <a16:creationId xmlns:a16="http://schemas.microsoft.com/office/drawing/2014/main" id="{D722CDD4-29BE-41CA-81F0-E161A9F1E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028" y="3821915"/>
              <a:ext cx="382451" cy="50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Symbol" charset="0"/>
                </a:rPr>
                <a:t>0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0">
              <a:extLst>
                <a:ext uri="{FF2B5EF4-FFF2-40B4-BE49-F238E27FC236}">
                  <a16:creationId xmlns:a16="http://schemas.microsoft.com/office/drawing/2014/main" id="{6A234EBA-507B-4D45-9444-3577C1DE4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625" y="5889454"/>
              <a:ext cx="552923" cy="50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Symbol" charset="0"/>
                </a:rPr>
                <a:t>-1</a:t>
              </a:r>
              <a:endParaRPr lang="en-US" sz="2400" b="1" baseline="30000" dirty="0">
                <a:solidFill>
                  <a:srgbClr val="000000"/>
                </a:solidFill>
                <a:latin typeface="Symbol" charset="0"/>
              </a:endParaRPr>
            </a:p>
          </p:txBody>
        </p:sp>
        <p:sp>
          <p:nvSpPr>
            <p:cNvPr id="104" name="Rectangle 10">
              <a:extLst>
                <a:ext uri="{FF2B5EF4-FFF2-40B4-BE49-F238E27FC236}">
                  <a16:creationId xmlns:a16="http://schemas.microsoft.com/office/drawing/2014/main" id="{716C96F5-DB23-4643-84E2-F2842C053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4580" y="4084803"/>
              <a:ext cx="875563" cy="50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  <a:cs typeface="Palatino" charset="0"/>
                </a:rPr>
                <a:t>F’=0</a:t>
              </a:r>
              <a:endParaRPr lang="en-US" sz="2400" b="1" baseline="-25000" dirty="0">
                <a:solidFill>
                  <a:srgbClr val="000000"/>
                </a:solidFill>
                <a:latin typeface="Times New Roman" charset="0"/>
                <a:cs typeface="Palatino" charset="0"/>
              </a:endParaRPr>
            </a:p>
          </p:txBody>
        </p:sp>
        <p:sp>
          <p:nvSpPr>
            <p:cNvPr id="105" name="Rectangle 10">
              <a:extLst>
                <a:ext uri="{FF2B5EF4-FFF2-40B4-BE49-F238E27FC236}">
                  <a16:creationId xmlns:a16="http://schemas.microsoft.com/office/drawing/2014/main" id="{2FC11BE9-4BAF-4C01-91DF-8E61A280B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1456" y="5573592"/>
              <a:ext cx="764007" cy="50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  <a:cs typeface="Palatino" charset="0"/>
                </a:rPr>
                <a:t>F=1</a:t>
              </a:r>
              <a:endParaRPr lang="en-US" sz="2400" b="1" baseline="-25000" dirty="0">
                <a:solidFill>
                  <a:srgbClr val="000000"/>
                </a:solidFill>
                <a:latin typeface="Times New Roman" charset="0"/>
                <a:cs typeface="Palatino" charset="0"/>
              </a:endParaRPr>
            </a:p>
          </p:txBody>
        </p:sp>
        <p:sp>
          <p:nvSpPr>
            <p:cNvPr id="62" name="Rectangle 15"/>
            <p:cNvSpPr>
              <a:spLocks noChangeArrowheads="1"/>
            </p:cNvSpPr>
            <p:nvPr/>
          </p:nvSpPr>
          <p:spPr bwMode="auto">
            <a:xfrm>
              <a:off x="8660656" y="4828357"/>
              <a:ext cx="621387" cy="572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00FF"/>
                  </a:solidFill>
                  <a:latin typeface="Symbol" charset="0"/>
                </a:rPr>
                <a:t>s</a:t>
              </a:r>
              <a:r>
                <a:rPr lang="en-US" sz="1050" b="1" dirty="0">
                  <a:solidFill>
                    <a:srgbClr val="0000FF"/>
                  </a:solidFill>
                  <a:latin typeface="Symbol" charset="0"/>
                </a:rPr>
                <a:t> </a:t>
              </a:r>
              <a:r>
                <a:rPr lang="en-US" sz="3200" b="1" baseline="30000" dirty="0">
                  <a:solidFill>
                    <a:srgbClr val="0000FF"/>
                  </a:solidFill>
                  <a:latin typeface="Symbol" charset="0"/>
                </a:rPr>
                <a:t>+</a:t>
              </a:r>
            </a:p>
          </p:txBody>
        </p:sp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9908669" y="4756861"/>
              <a:ext cx="621387" cy="572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Symbol" charset="0"/>
                </a:rPr>
                <a:t>s</a:t>
              </a:r>
              <a:r>
                <a:rPr lang="en-US" sz="1050" b="1" dirty="0">
                  <a:solidFill>
                    <a:srgbClr val="FF0000"/>
                  </a:solidFill>
                  <a:latin typeface="Symbol" charset="0"/>
                </a:rPr>
                <a:t> </a:t>
              </a:r>
              <a:r>
                <a:rPr lang="en-US" sz="3200" b="1" baseline="30000" dirty="0">
                  <a:solidFill>
                    <a:srgbClr val="FF0000"/>
                  </a:solidFill>
                  <a:latin typeface="Symbol" charset="0"/>
                </a:rPr>
                <a:t>-</a:t>
              </a:r>
            </a:p>
          </p:txBody>
        </p:sp>
      </p:grpSp>
      <p:sp>
        <p:nvSpPr>
          <p:cNvPr id="54" name="Oval 17"/>
          <p:cNvSpPr>
            <a:spLocks noChangeArrowheads="1"/>
          </p:cNvSpPr>
          <p:nvPr/>
        </p:nvSpPr>
        <p:spPr bwMode="auto">
          <a:xfrm>
            <a:off x="6453187" y="2976572"/>
            <a:ext cx="201777" cy="197598"/>
          </a:xfrm>
          <a:prstGeom prst="ellipse">
            <a:avLst/>
          </a:prstGeom>
          <a:gradFill rotWithShape="1">
            <a:gsLst>
              <a:gs pos="0">
                <a:srgbClr val="99FFCC"/>
              </a:gs>
              <a:gs pos="100000">
                <a:srgbClr val="006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 b="1" dirty="0" err="1"/>
              <a:t>Rb</a:t>
            </a:r>
            <a:endParaRPr lang="he-IL" sz="1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85096" y="3415464"/>
            <a:ext cx="376417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atom detection</a:t>
            </a:r>
          </a:p>
          <a:p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634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6307"/>
          <a:stretch/>
        </p:blipFill>
        <p:spPr bwMode="auto">
          <a:xfrm rot="601052">
            <a:off x="1035743" y="1436072"/>
            <a:ext cx="10011720" cy="22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6" name="Rectangle 10"/>
          <p:cNvSpPr>
            <a:spLocks noChangeArrowheads="1"/>
          </p:cNvSpPr>
          <p:nvPr/>
        </p:nvSpPr>
        <p:spPr bwMode="auto">
          <a:xfrm>
            <a:off x="5296763" y="4361663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Symbol" charset="0"/>
              </a:rPr>
              <a:t>-1</a:t>
            </a:r>
            <a:endParaRPr lang="en-US" b="1" baseline="30000" dirty="0">
              <a:solidFill>
                <a:srgbClr val="0000FF"/>
              </a:solidFill>
              <a:latin typeface="Symbol" charset="0"/>
            </a:endParaRPr>
          </a:p>
        </p:txBody>
      </p:sp>
      <p:sp>
        <p:nvSpPr>
          <p:cNvPr id="46087" name="Rectangle 10"/>
          <p:cNvSpPr>
            <a:spLocks noChangeArrowheads="1"/>
          </p:cNvSpPr>
          <p:nvPr/>
        </p:nvSpPr>
        <p:spPr bwMode="auto">
          <a:xfrm>
            <a:off x="6349275" y="4361663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ymbol" charset="0"/>
              </a:rPr>
              <a:t>+1</a:t>
            </a:r>
            <a:endParaRPr lang="en-US" b="1" baseline="30000" dirty="0">
              <a:solidFill>
                <a:srgbClr val="FF0000"/>
              </a:solidFill>
              <a:latin typeface="Symbol" charset="0"/>
            </a:endParaRPr>
          </a:p>
        </p:txBody>
      </p:sp>
      <p:sp>
        <p:nvSpPr>
          <p:cNvPr id="46088" name="Line 7"/>
          <p:cNvSpPr>
            <a:spLocks noChangeShapeType="1"/>
          </p:cNvSpPr>
          <p:nvPr/>
        </p:nvSpPr>
        <p:spPr bwMode="auto">
          <a:xfrm>
            <a:off x="6268313" y="4380713"/>
            <a:ext cx="6207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9" name="Line 8"/>
          <p:cNvSpPr>
            <a:spLocks noChangeShapeType="1"/>
          </p:cNvSpPr>
          <p:nvPr/>
        </p:nvSpPr>
        <p:spPr bwMode="auto">
          <a:xfrm>
            <a:off x="5274538" y="4380713"/>
            <a:ext cx="62071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3" name="Line 13"/>
          <p:cNvSpPr>
            <a:spLocks noChangeShapeType="1"/>
          </p:cNvSpPr>
          <p:nvPr/>
        </p:nvSpPr>
        <p:spPr bwMode="auto">
          <a:xfrm>
            <a:off x="6225429" y="3019364"/>
            <a:ext cx="396000" cy="1152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4" name="Line 13"/>
          <p:cNvSpPr>
            <a:spLocks noChangeShapeType="1"/>
          </p:cNvSpPr>
          <p:nvPr/>
        </p:nvSpPr>
        <p:spPr bwMode="auto">
          <a:xfrm flipH="1">
            <a:off x="5605429" y="3031338"/>
            <a:ext cx="396000" cy="11520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0" name="Line 6"/>
          <p:cNvSpPr>
            <a:spLocks noChangeShapeType="1"/>
          </p:cNvSpPr>
          <p:nvPr/>
        </p:nvSpPr>
        <p:spPr bwMode="auto">
          <a:xfrm>
            <a:off x="5771426" y="2882113"/>
            <a:ext cx="6207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Ellipse 56"/>
          <p:cNvSpPr>
            <a:spLocks/>
          </p:cNvSpPr>
          <p:nvPr/>
        </p:nvSpPr>
        <p:spPr>
          <a:xfrm>
            <a:off x="4934958" y="2605250"/>
            <a:ext cx="2340000" cy="2340000"/>
          </a:xfrm>
          <a:prstGeom prst="ellips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orme libre 53"/>
          <p:cNvSpPr/>
          <p:nvPr/>
        </p:nvSpPr>
        <p:spPr>
          <a:xfrm flipV="1">
            <a:off x="9023321" y="2504384"/>
            <a:ext cx="1674449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0014 h 103254"/>
              <a:gd name="connsiteX1" fmla="*/ 2776108 w 2898585"/>
              <a:gd name="connsiteY1" fmla="*/ 3431 h 103254"/>
              <a:gd name="connsiteX2" fmla="*/ 2654914 w 2898585"/>
              <a:gd name="connsiteY2" fmla="*/ 100151 h 103254"/>
              <a:gd name="connsiteX3" fmla="*/ 2531192 w 2898585"/>
              <a:gd name="connsiteY3" fmla="*/ 4357 h 103254"/>
              <a:gd name="connsiteX4" fmla="*/ 2417981 w 2898585"/>
              <a:gd name="connsiteY4" fmla="*/ 96523 h 103254"/>
              <a:gd name="connsiteX5" fmla="*/ 2289529 w 2898585"/>
              <a:gd name="connsiteY5" fmla="*/ 6535 h 103254"/>
              <a:gd name="connsiteX6" fmla="*/ 2165432 w 2898585"/>
              <a:gd name="connsiteY6" fmla="*/ 98699 h 103254"/>
              <a:gd name="connsiteX7" fmla="*/ 2060203 w 2898585"/>
              <a:gd name="connsiteY7" fmla="*/ 6534 h 103254"/>
              <a:gd name="connsiteX8" fmla="*/ 1940961 w 2898585"/>
              <a:gd name="connsiteY8" fmla="*/ 95071 h 103254"/>
              <a:gd name="connsiteX9" fmla="*/ 1803276 w 2898585"/>
              <a:gd name="connsiteY9" fmla="*/ 8711 h 103254"/>
              <a:gd name="connsiteX10" fmla="*/ 1674449 w 2898585"/>
              <a:gd name="connsiteY10" fmla="*/ 100152 h 103254"/>
              <a:gd name="connsiteX11" fmla="*/ 1547123 w 2898585"/>
              <a:gd name="connsiteY11" fmla="*/ 7985 h 103254"/>
              <a:gd name="connsiteX12" fmla="*/ 1437540 w 2898585"/>
              <a:gd name="connsiteY12" fmla="*/ 96523 h 103254"/>
              <a:gd name="connsiteX13" fmla="*/ 1311767 w 2898585"/>
              <a:gd name="connsiteY13" fmla="*/ 8536 h 103254"/>
              <a:gd name="connsiteX14" fmla="*/ 1181363 w 2898585"/>
              <a:gd name="connsiteY14" fmla="*/ 98700 h 103254"/>
              <a:gd name="connsiteX15" fmla="*/ 1068152 w 2898585"/>
              <a:gd name="connsiteY15" fmla="*/ 3 h 103254"/>
              <a:gd name="connsiteX16" fmla="*/ 933170 w 2898585"/>
              <a:gd name="connsiteY16" fmla="*/ 102328 h 103254"/>
              <a:gd name="connsiteX17" fmla="*/ 815603 w 2898585"/>
              <a:gd name="connsiteY17" fmla="*/ 6535 h 103254"/>
              <a:gd name="connsiteX18" fmla="*/ 704193 w 2898585"/>
              <a:gd name="connsiteY18" fmla="*/ 103254 h 103254"/>
              <a:gd name="connsiteX19" fmla="*/ 583524 w 2898585"/>
              <a:gd name="connsiteY19" fmla="*/ 6358 h 103254"/>
              <a:gd name="connsiteX20" fmla="*/ 460353 w 2898585"/>
              <a:gd name="connsiteY20" fmla="*/ 99401 h 103254"/>
              <a:gd name="connsiteX21" fmla="*/ 336632 w 2898585"/>
              <a:gd name="connsiteY21" fmla="*/ 6509 h 103254"/>
              <a:gd name="connsiteX22" fmla="*/ 214712 w 2898585"/>
              <a:gd name="connsiteY22" fmla="*/ 101603 h 103254"/>
              <a:gd name="connsiteX23" fmla="*/ 122799 w 2898585"/>
              <a:gd name="connsiteY23" fmla="*/ 47574 h 103254"/>
              <a:gd name="connsiteX24" fmla="*/ 0 w 2898585"/>
              <a:gd name="connsiteY24" fmla="*/ 43546 h 103254"/>
              <a:gd name="connsiteX0" fmla="*/ 2898585 w 2898585"/>
              <a:gd name="connsiteY0" fmla="*/ 100014 h 108196"/>
              <a:gd name="connsiteX1" fmla="*/ 2776108 w 2898585"/>
              <a:gd name="connsiteY1" fmla="*/ 3431 h 108196"/>
              <a:gd name="connsiteX2" fmla="*/ 2654914 w 2898585"/>
              <a:gd name="connsiteY2" fmla="*/ 100151 h 108196"/>
              <a:gd name="connsiteX3" fmla="*/ 2531192 w 2898585"/>
              <a:gd name="connsiteY3" fmla="*/ 4357 h 108196"/>
              <a:gd name="connsiteX4" fmla="*/ 2417981 w 2898585"/>
              <a:gd name="connsiteY4" fmla="*/ 96523 h 108196"/>
              <a:gd name="connsiteX5" fmla="*/ 2289529 w 2898585"/>
              <a:gd name="connsiteY5" fmla="*/ 6535 h 108196"/>
              <a:gd name="connsiteX6" fmla="*/ 2165432 w 2898585"/>
              <a:gd name="connsiteY6" fmla="*/ 98699 h 108196"/>
              <a:gd name="connsiteX7" fmla="*/ 1940961 w 2898585"/>
              <a:gd name="connsiteY7" fmla="*/ 95071 h 108196"/>
              <a:gd name="connsiteX8" fmla="*/ 1803276 w 2898585"/>
              <a:gd name="connsiteY8" fmla="*/ 8711 h 108196"/>
              <a:gd name="connsiteX9" fmla="*/ 1674449 w 2898585"/>
              <a:gd name="connsiteY9" fmla="*/ 100152 h 108196"/>
              <a:gd name="connsiteX10" fmla="*/ 1547123 w 2898585"/>
              <a:gd name="connsiteY10" fmla="*/ 7985 h 108196"/>
              <a:gd name="connsiteX11" fmla="*/ 1437540 w 2898585"/>
              <a:gd name="connsiteY11" fmla="*/ 96523 h 108196"/>
              <a:gd name="connsiteX12" fmla="*/ 1311767 w 2898585"/>
              <a:gd name="connsiteY12" fmla="*/ 8536 h 108196"/>
              <a:gd name="connsiteX13" fmla="*/ 1181363 w 2898585"/>
              <a:gd name="connsiteY13" fmla="*/ 98700 h 108196"/>
              <a:gd name="connsiteX14" fmla="*/ 1068152 w 2898585"/>
              <a:gd name="connsiteY14" fmla="*/ 3 h 108196"/>
              <a:gd name="connsiteX15" fmla="*/ 933170 w 2898585"/>
              <a:gd name="connsiteY15" fmla="*/ 102328 h 108196"/>
              <a:gd name="connsiteX16" fmla="*/ 815603 w 2898585"/>
              <a:gd name="connsiteY16" fmla="*/ 6535 h 108196"/>
              <a:gd name="connsiteX17" fmla="*/ 704193 w 2898585"/>
              <a:gd name="connsiteY17" fmla="*/ 103254 h 108196"/>
              <a:gd name="connsiteX18" fmla="*/ 583524 w 2898585"/>
              <a:gd name="connsiteY18" fmla="*/ 6358 h 108196"/>
              <a:gd name="connsiteX19" fmla="*/ 460353 w 2898585"/>
              <a:gd name="connsiteY19" fmla="*/ 99401 h 108196"/>
              <a:gd name="connsiteX20" fmla="*/ 336632 w 2898585"/>
              <a:gd name="connsiteY20" fmla="*/ 6509 h 108196"/>
              <a:gd name="connsiteX21" fmla="*/ 214712 w 2898585"/>
              <a:gd name="connsiteY21" fmla="*/ 101603 h 108196"/>
              <a:gd name="connsiteX22" fmla="*/ 122799 w 2898585"/>
              <a:gd name="connsiteY22" fmla="*/ 47574 h 108196"/>
              <a:gd name="connsiteX23" fmla="*/ 0 w 2898585"/>
              <a:gd name="connsiteY23" fmla="*/ 43546 h 108196"/>
              <a:gd name="connsiteX0" fmla="*/ 2898585 w 2898585"/>
              <a:gd name="connsiteY0" fmla="*/ 100014 h 104186"/>
              <a:gd name="connsiteX1" fmla="*/ 2776108 w 2898585"/>
              <a:gd name="connsiteY1" fmla="*/ 3431 h 104186"/>
              <a:gd name="connsiteX2" fmla="*/ 2654914 w 2898585"/>
              <a:gd name="connsiteY2" fmla="*/ 100151 h 104186"/>
              <a:gd name="connsiteX3" fmla="*/ 2531192 w 2898585"/>
              <a:gd name="connsiteY3" fmla="*/ 4357 h 104186"/>
              <a:gd name="connsiteX4" fmla="*/ 2417981 w 2898585"/>
              <a:gd name="connsiteY4" fmla="*/ 96523 h 104186"/>
              <a:gd name="connsiteX5" fmla="*/ 2165432 w 2898585"/>
              <a:gd name="connsiteY5" fmla="*/ 98699 h 104186"/>
              <a:gd name="connsiteX6" fmla="*/ 1940961 w 2898585"/>
              <a:gd name="connsiteY6" fmla="*/ 95071 h 104186"/>
              <a:gd name="connsiteX7" fmla="*/ 1803276 w 2898585"/>
              <a:gd name="connsiteY7" fmla="*/ 8711 h 104186"/>
              <a:gd name="connsiteX8" fmla="*/ 1674449 w 2898585"/>
              <a:gd name="connsiteY8" fmla="*/ 100152 h 104186"/>
              <a:gd name="connsiteX9" fmla="*/ 1547123 w 2898585"/>
              <a:gd name="connsiteY9" fmla="*/ 7985 h 104186"/>
              <a:gd name="connsiteX10" fmla="*/ 1437540 w 2898585"/>
              <a:gd name="connsiteY10" fmla="*/ 96523 h 104186"/>
              <a:gd name="connsiteX11" fmla="*/ 1311767 w 2898585"/>
              <a:gd name="connsiteY11" fmla="*/ 8536 h 104186"/>
              <a:gd name="connsiteX12" fmla="*/ 1181363 w 2898585"/>
              <a:gd name="connsiteY12" fmla="*/ 98700 h 104186"/>
              <a:gd name="connsiteX13" fmla="*/ 1068152 w 2898585"/>
              <a:gd name="connsiteY13" fmla="*/ 3 h 104186"/>
              <a:gd name="connsiteX14" fmla="*/ 933170 w 2898585"/>
              <a:gd name="connsiteY14" fmla="*/ 102328 h 104186"/>
              <a:gd name="connsiteX15" fmla="*/ 815603 w 2898585"/>
              <a:gd name="connsiteY15" fmla="*/ 6535 h 104186"/>
              <a:gd name="connsiteX16" fmla="*/ 704193 w 2898585"/>
              <a:gd name="connsiteY16" fmla="*/ 103254 h 104186"/>
              <a:gd name="connsiteX17" fmla="*/ 583524 w 2898585"/>
              <a:gd name="connsiteY17" fmla="*/ 6358 h 104186"/>
              <a:gd name="connsiteX18" fmla="*/ 460353 w 2898585"/>
              <a:gd name="connsiteY18" fmla="*/ 99401 h 104186"/>
              <a:gd name="connsiteX19" fmla="*/ 336632 w 2898585"/>
              <a:gd name="connsiteY19" fmla="*/ 6509 h 104186"/>
              <a:gd name="connsiteX20" fmla="*/ 214712 w 2898585"/>
              <a:gd name="connsiteY20" fmla="*/ 101603 h 104186"/>
              <a:gd name="connsiteX21" fmla="*/ 122799 w 2898585"/>
              <a:gd name="connsiteY21" fmla="*/ 47574 h 104186"/>
              <a:gd name="connsiteX22" fmla="*/ 0 w 2898585"/>
              <a:gd name="connsiteY22" fmla="*/ 43546 h 104186"/>
              <a:gd name="connsiteX0" fmla="*/ 2898585 w 2898585"/>
              <a:gd name="connsiteY0" fmla="*/ 100014 h 108346"/>
              <a:gd name="connsiteX1" fmla="*/ 2776108 w 2898585"/>
              <a:gd name="connsiteY1" fmla="*/ 3431 h 108346"/>
              <a:gd name="connsiteX2" fmla="*/ 2654914 w 2898585"/>
              <a:gd name="connsiteY2" fmla="*/ 100151 h 108346"/>
              <a:gd name="connsiteX3" fmla="*/ 2531192 w 2898585"/>
              <a:gd name="connsiteY3" fmla="*/ 4357 h 108346"/>
              <a:gd name="connsiteX4" fmla="*/ 2165432 w 2898585"/>
              <a:gd name="connsiteY4" fmla="*/ 98699 h 108346"/>
              <a:gd name="connsiteX5" fmla="*/ 1940961 w 2898585"/>
              <a:gd name="connsiteY5" fmla="*/ 95071 h 108346"/>
              <a:gd name="connsiteX6" fmla="*/ 1803276 w 2898585"/>
              <a:gd name="connsiteY6" fmla="*/ 8711 h 108346"/>
              <a:gd name="connsiteX7" fmla="*/ 1674449 w 2898585"/>
              <a:gd name="connsiteY7" fmla="*/ 100152 h 108346"/>
              <a:gd name="connsiteX8" fmla="*/ 1547123 w 2898585"/>
              <a:gd name="connsiteY8" fmla="*/ 7985 h 108346"/>
              <a:gd name="connsiteX9" fmla="*/ 1437540 w 2898585"/>
              <a:gd name="connsiteY9" fmla="*/ 96523 h 108346"/>
              <a:gd name="connsiteX10" fmla="*/ 1311767 w 2898585"/>
              <a:gd name="connsiteY10" fmla="*/ 8536 h 108346"/>
              <a:gd name="connsiteX11" fmla="*/ 1181363 w 2898585"/>
              <a:gd name="connsiteY11" fmla="*/ 98700 h 108346"/>
              <a:gd name="connsiteX12" fmla="*/ 1068152 w 2898585"/>
              <a:gd name="connsiteY12" fmla="*/ 3 h 108346"/>
              <a:gd name="connsiteX13" fmla="*/ 933170 w 2898585"/>
              <a:gd name="connsiteY13" fmla="*/ 102328 h 108346"/>
              <a:gd name="connsiteX14" fmla="*/ 815603 w 2898585"/>
              <a:gd name="connsiteY14" fmla="*/ 6535 h 108346"/>
              <a:gd name="connsiteX15" fmla="*/ 704193 w 2898585"/>
              <a:gd name="connsiteY15" fmla="*/ 103254 h 108346"/>
              <a:gd name="connsiteX16" fmla="*/ 583524 w 2898585"/>
              <a:gd name="connsiteY16" fmla="*/ 6358 h 108346"/>
              <a:gd name="connsiteX17" fmla="*/ 460353 w 2898585"/>
              <a:gd name="connsiteY17" fmla="*/ 99401 h 108346"/>
              <a:gd name="connsiteX18" fmla="*/ 336632 w 2898585"/>
              <a:gd name="connsiteY18" fmla="*/ 6509 h 108346"/>
              <a:gd name="connsiteX19" fmla="*/ 214712 w 2898585"/>
              <a:gd name="connsiteY19" fmla="*/ 101603 h 108346"/>
              <a:gd name="connsiteX20" fmla="*/ 122799 w 2898585"/>
              <a:gd name="connsiteY20" fmla="*/ 47574 h 108346"/>
              <a:gd name="connsiteX21" fmla="*/ 0 w 2898585"/>
              <a:gd name="connsiteY21" fmla="*/ 43546 h 108346"/>
              <a:gd name="connsiteX0" fmla="*/ 2898585 w 2898585"/>
              <a:gd name="connsiteY0" fmla="*/ 100014 h 107025"/>
              <a:gd name="connsiteX1" fmla="*/ 2776108 w 2898585"/>
              <a:gd name="connsiteY1" fmla="*/ 3431 h 107025"/>
              <a:gd name="connsiteX2" fmla="*/ 2654914 w 2898585"/>
              <a:gd name="connsiteY2" fmla="*/ 100151 h 107025"/>
              <a:gd name="connsiteX3" fmla="*/ 2165432 w 2898585"/>
              <a:gd name="connsiteY3" fmla="*/ 98699 h 107025"/>
              <a:gd name="connsiteX4" fmla="*/ 1940961 w 2898585"/>
              <a:gd name="connsiteY4" fmla="*/ 95071 h 107025"/>
              <a:gd name="connsiteX5" fmla="*/ 1803276 w 2898585"/>
              <a:gd name="connsiteY5" fmla="*/ 8711 h 107025"/>
              <a:gd name="connsiteX6" fmla="*/ 1674449 w 2898585"/>
              <a:gd name="connsiteY6" fmla="*/ 100152 h 107025"/>
              <a:gd name="connsiteX7" fmla="*/ 1547123 w 2898585"/>
              <a:gd name="connsiteY7" fmla="*/ 7985 h 107025"/>
              <a:gd name="connsiteX8" fmla="*/ 1437540 w 2898585"/>
              <a:gd name="connsiteY8" fmla="*/ 96523 h 107025"/>
              <a:gd name="connsiteX9" fmla="*/ 1311767 w 2898585"/>
              <a:gd name="connsiteY9" fmla="*/ 8536 h 107025"/>
              <a:gd name="connsiteX10" fmla="*/ 1181363 w 2898585"/>
              <a:gd name="connsiteY10" fmla="*/ 98700 h 107025"/>
              <a:gd name="connsiteX11" fmla="*/ 1068152 w 2898585"/>
              <a:gd name="connsiteY11" fmla="*/ 3 h 107025"/>
              <a:gd name="connsiteX12" fmla="*/ 933170 w 2898585"/>
              <a:gd name="connsiteY12" fmla="*/ 102328 h 107025"/>
              <a:gd name="connsiteX13" fmla="*/ 815603 w 2898585"/>
              <a:gd name="connsiteY13" fmla="*/ 6535 h 107025"/>
              <a:gd name="connsiteX14" fmla="*/ 704193 w 2898585"/>
              <a:gd name="connsiteY14" fmla="*/ 103254 h 107025"/>
              <a:gd name="connsiteX15" fmla="*/ 583524 w 2898585"/>
              <a:gd name="connsiteY15" fmla="*/ 6358 h 107025"/>
              <a:gd name="connsiteX16" fmla="*/ 460353 w 2898585"/>
              <a:gd name="connsiteY16" fmla="*/ 99401 h 107025"/>
              <a:gd name="connsiteX17" fmla="*/ 336632 w 2898585"/>
              <a:gd name="connsiteY17" fmla="*/ 6509 h 107025"/>
              <a:gd name="connsiteX18" fmla="*/ 214712 w 2898585"/>
              <a:gd name="connsiteY18" fmla="*/ 101603 h 107025"/>
              <a:gd name="connsiteX19" fmla="*/ 122799 w 2898585"/>
              <a:gd name="connsiteY19" fmla="*/ 47574 h 107025"/>
              <a:gd name="connsiteX20" fmla="*/ 0 w 2898585"/>
              <a:gd name="connsiteY20" fmla="*/ 43546 h 107025"/>
              <a:gd name="connsiteX0" fmla="*/ 2898585 w 2898585"/>
              <a:gd name="connsiteY0" fmla="*/ 100014 h 108410"/>
              <a:gd name="connsiteX1" fmla="*/ 2776108 w 2898585"/>
              <a:gd name="connsiteY1" fmla="*/ 3431 h 108410"/>
              <a:gd name="connsiteX2" fmla="*/ 2165432 w 2898585"/>
              <a:gd name="connsiteY2" fmla="*/ 98699 h 108410"/>
              <a:gd name="connsiteX3" fmla="*/ 1940961 w 2898585"/>
              <a:gd name="connsiteY3" fmla="*/ 95071 h 108410"/>
              <a:gd name="connsiteX4" fmla="*/ 1803276 w 2898585"/>
              <a:gd name="connsiteY4" fmla="*/ 8711 h 108410"/>
              <a:gd name="connsiteX5" fmla="*/ 1674449 w 2898585"/>
              <a:gd name="connsiteY5" fmla="*/ 100152 h 108410"/>
              <a:gd name="connsiteX6" fmla="*/ 1547123 w 2898585"/>
              <a:gd name="connsiteY6" fmla="*/ 7985 h 108410"/>
              <a:gd name="connsiteX7" fmla="*/ 1437540 w 2898585"/>
              <a:gd name="connsiteY7" fmla="*/ 96523 h 108410"/>
              <a:gd name="connsiteX8" fmla="*/ 1311767 w 2898585"/>
              <a:gd name="connsiteY8" fmla="*/ 8536 h 108410"/>
              <a:gd name="connsiteX9" fmla="*/ 1181363 w 2898585"/>
              <a:gd name="connsiteY9" fmla="*/ 98700 h 108410"/>
              <a:gd name="connsiteX10" fmla="*/ 1068152 w 2898585"/>
              <a:gd name="connsiteY10" fmla="*/ 3 h 108410"/>
              <a:gd name="connsiteX11" fmla="*/ 933170 w 2898585"/>
              <a:gd name="connsiteY11" fmla="*/ 102328 h 108410"/>
              <a:gd name="connsiteX12" fmla="*/ 815603 w 2898585"/>
              <a:gd name="connsiteY12" fmla="*/ 6535 h 108410"/>
              <a:gd name="connsiteX13" fmla="*/ 704193 w 2898585"/>
              <a:gd name="connsiteY13" fmla="*/ 103254 h 108410"/>
              <a:gd name="connsiteX14" fmla="*/ 583524 w 2898585"/>
              <a:gd name="connsiteY14" fmla="*/ 6358 h 108410"/>
              <a:gd name="connsiteX15" fmla="*/ 460353 w 2898585"/>
              <a:gd name="connsiteY15" fmla="*/ 99401 h 108410"/>
              <a:gd name="connsiteX16" fmla="*/ 336632 w 2898585"/>
              <a:gd name="connsiteY16" fmla="*/ 6509 h 108410"/>
              <a:gd name="connsiteX17" fmla="*/ 214712 w 2898585"/>
              <a:gd name="connsiteY17" fmla="*/ 101603 h 108410"/>
              <a:gd name="connsiteX18" fmla="*/ 122799 w 2898585"/>
              <a:gd name="connsiteY18" fmla="*/ 47574 h 108410"/>
              <a:gd name="connsiteX19" fmla="*/ 0 w 2898585"/>
              <a:gd name="connsiteY19" fmla="*/ 43546 h 108410"/>
              <a:gd name="connsiteX0" fmla="*/ 2898585 w 2898585"/>
              <a:gd name="connsiteY0" fmla="*/ 100014 h 103255"/>
              <a:gd name="connsiteX1" fmla="*/ 2165432 w 2898585"/>
              <a:gd name="connsiteY1" fmla="*/ 98699 h 103255"/>
              <a:gd name="connsiteX2" fmla="*/ 1940961 w 2898585"/>
              <a:gd name="connsiteY2" fmla="*/ 95071 h 103255"/>
              <a:gd name="connsiteX3" fmla="*/ 1803276 w 2898585"/>
              <a:gd name="connsiteY3" fmla="*/ 8711 h 103255"/>
              <a:gd name="connsiteX4" fmla="*/ 1674449 w 2898585"/>
              <a:gd name="connsiteY4" fmla="*/ 100152 h 103255"/>
              <a:gd name="connsiteX5" fmla="*/ 1547123 w 2898585"/>
              <a:gd name="connsiteY5" fmla="*/ 7985 h 103255"/>
              <a:gd name="connsiteX6" fmla="*/ 1437540 w 2898585"/>
              <a:gd name="connsiteY6" fmla="*/ 96523 h 103255"/>
              <a:gd name="connsiteX7" fmla="*/ 1311767 w 2898585"/>
              <a:gd name="connsiteY7" fmla="*/ 8536 h 103255"/>
              <a:gd name="connsiteX8" fmla="*/ 1181363 w 2898585"/>
              <a:gd name="connsiteY8" fmla="*/ 98700 h 103255"/>
              <a:gd name="connsiteX9" fmla="*/ 1068152 w 2898585"/>
              <a:gd name="connsiteY9" fmla="*/ 3 h 103255"/>
              <a:gd name="connsiteX10" fmla="*/ 933170 w 2898585"/>
              <a:gd name="connsiteY10" fmla="*/ 102328 h 103255"/>
              <a:gd name="connsiteX11" fmla="*/ 815603 w 2898585"/>
              <a:gd name="connsiteY11" fmla="*/ 6535 h 103255"/>
              <a:gd name="connsiteX12" fmla="*/ 704193 w 2898585"/>
              <a:gd name="connsiteY12" fmla="*/ 103254 h 103255"/>
              <a:gd name="connsiteX13" fmla="*/ 583524 w 2898585"/>
              <a:gd name="connsiteY13" fmla="*/ 6358 h 103255"/>
              <a:gd name="connsiteX14" fmla="*/ 460353 w 2898585"/>
              <a:gd name="connsiteY14" fmla="*/ 99401 h 103255"/>
              <a:gd name="connsiteX15" fmla="*/ 336632 w 2898585"/>
              <a:gd name="connsiteY15" fmla="*/ 6509 h 103255"/>
              <a:gd name="connsiteX16" fmla="*/ 214712 w 2898585"/>
              <a:gd name="connsiteY16" fmla="*/ 101603 h 103255"/>
              <a:gd name="connsiteX17" fmla="*/ 122799 w 2898585"/>
              <a:gd name="connsiteY17" fmla="*/ 47574 h 103255"/>
              <a:gd name="connsiteX18" fmla="*/ 0 w 2898585"/>
              <a:gd name="connsiteY18" fmla="*/ 43546 h 103255"/>
              <a:gd name="connsiteX0" fmla="*/ 2165432 w 2165432"/>
              <a:gd name="connsiteY0" fmla="*/ 98699 h 103254"/>
              <a:gd name="connsiteX1" fmla="*/ 1940961 w 2165432"/>
              <a:gd name="connsiteY1" fmla="*/ 95071 h 103254"/>
              <a:gd name="connsiteX2" fmla="*/ 1803276 w 2165432"/>
              <a:gd name="connsiteY2" fmla="*/ 8711 h 103254"/>
              <a:gd name="connsiteX3" fmla="*/ 1674449 w 2165432"/>
              <a:gd name="connsiteY3" fmla="*/ 100152 h 103254"/>
              <a:gd name="connsiteX4" fmla="*/ 1547123 w 2165432"/>
              <a:gd name="connsiteY4" fmla="*/ 7985 h 103254"/>
              <a:gd name="connsiteX5" fmla="*/ 1437540 w 2165432"/>
              <a:gd name="connsiteY5" fmla="*/ 96523 h 103254"/>
              <a:gd name="connsiteX6" fmla="*/ 1311767 w 2165432"/>
              <a:gd name="connsiteY6" fmla="*/ 8536 h 103254"/>
              <a:gd name="connsiteX7" fmla="*/ 1181363 w 2165432"/>
              <a:gd name="connsiteY7" fmla="*/ 98700 h 103254"/>
              <a:gd name="connsiteX8" fmla="*/ 1068152 w 2165432"/>
              <a:gd name="connsiteY8" fmla="*/ 3 h 103254"/>
              <a:gd name="connsiteX9" fmla="*/ 933170 w 2165432"/>
              <a:gd name="connsiteY9" fmla="*/ 102328 h 103254"/>
              <a:gd name="connsiteX10" fmla="*/ 815603 w 2165432"/>
              <a:gd name="connsiteY10" fmla="*/ 6535 h 103254"/>
              <a:gd name="connsiteX11" fmla="*/ 704193 w 2165432"/>
              <a:gd name="connsiteY11" fmla="*/ 103254 h 103254"/>
              <a:gd name="connsiteX12" fmla="*/ 583524 w 2165432"/>
              <a:gd name="connsiteY12" fmla="*/ 6358 h 103254"/>
              <a:gd name="connsiteX13" fmla="*/ 460353 w 2165432"/>
              <a:gd name="connsiteY13" fmla="*/ 99401 h 103254"/>
              <a:gd name="connsiteX14" fmla="*/ 336632 w 2165432"/>
              <a:gd name="connsiteY14" fmla="*/ 6509 h 103254"/>
              <a:gd name="connsiteX15" fmla="*/ 214712 w 2165432"/>
              <a:gd name="connsiteY15" fmla="*/ 101603 h 103254"/>
              <a:gd name="connsiteX16" fmla="*/ 122799 w 2165432"/>
              <a:gd name="connsiteY16" fmla="*/ 47574 h 103254"/>
              <a:gd name="connsiteX17" fmla="*/ 0 w 2165432"/>
              <a:gd name="connsiteY17" fmla="*/ 43546 h 103254"/>
              <a:gd name="connsiteX0" fmla="*/ 1940961 w 1940961"/>
              <a:gd name="connsiteY0" fmla="*/ 95071 h 103254"/>
              <a:gd name="connsiteX1" fmla="*/ 1803276 w 1940961"/>
              <a:gd name="connsiteY1" fmla="*/ 8711 h 103254"/>
              <a:gd name="connsiteX2" fmla="*/ 1674449 w 1940961"/>
              <a:gd name="connsiteY2" fmla="*/ 100152 h 103254"/>
              <a:gd name="connsiteX3" fmla="*/ 1547123 w 1940961"/>
              <a:gd name="connsiteY3" fmla="*/ 7985 h 103254"/>
              <a:gd name="connsiteX4" fmla="*/ 1437540 w 1940961"/>
              <a:gd name="connsiteY4" fmla="*/ 96523 h 103254"/>
              <a:gd name="connsiteX5" fmla="*/ 1311767 w 1940961"/>
              <a:gd name="connsiteY5" fmla="*/ 8536 h 103254"/>
              <a:gd name="connsiteX6" fmla="*/ 1181363 w 1940961"/>
              <a:gd name="connsiteY6" fmla="*/ 98700 h 103254"/>
              <a:gd name="connsiteX7" fmla="*/ 1068152 w 1940961"/>
              <a:gd name="connsiteY7" fmla="*/ 3 h 103254"/>
              <a:gd name="connsiteX8" fmla="*/ 933170 w 1940961"/>
              <a:gd name="connsiteY8" fmla="*/ 102328 h 103254"/>
              <a:gd name="connsiteX9" fmla="*/ 815603 w 1940961"/>
              <a:gd name="connsiteY9" fmla="*/ 6535 h 103254"/>
              <a:gd name="connsiteX10" fmla="*/ 704193 w 1940961"/>
              <a:gd name="connsiteY10" fmla="*/ 103254 h 103254"/>
              <a:gd name="connsiteX11" fmla="*/ 583524 w 1940961"/>
              <a:gd name="connsiteY11" fmla="*/ 6358 h 103254"/>
              <a:gd name="connsiteX12" fmla="*/ 460353 w 1940961"/>
              <a:gd name="connsiteY12" fmla="*/ 99401 h 103254"/>
              <a:gd name="connsiteX13" fmla="*/ 336632 w 1940961"/>
              <a:gd name="connsiteY13" fmla="*/ 6509 h 103254"/>
              <a:gd name="connsiteX14" fmla="*/ 214712 w 1940961"/>
              <a:gd name="connsiteY14" fmla="*/ 101603 h 103254"/>
              <a:gd name="connsiteX15" fmla="*/ 122799 w 1940961"/>
              <a:gd name="connsiteY15" fmla="*/ 47574 h 103254"/>
              <a:gd name="connsiteX16" fmla="*/ 0 w 1940961"/>
              <a:gd name="connsiteY16" fmla="*/ 43546 h 103254"/>
              <a:gd name="connsiteX0" fmla="*/ 1940961 w 1940961"/>
              <a:gd name="connsiteY0" fmla="*/ 95071 h 105679"/>
              <a:gd name="connsiteX1" fmla="*/ 1674449 w 1940961"/>
              <a:gd name="connsiteY1" fmla="*/ 100152 h 105679"/>
              <a:gd name="connsiteX2" fmla="*/ 1547123 w 1940961"/>
              <a:gd name="connsiteY2" fmla="*/ 7985 h 105679"/>
              <a:gd name="connsiteX3" fmla="*/ 1437540 w 1940961"/>
              <a:gd name="connsiteY3" fmla="*/ 96523 h 105679"/>
              <a:gd name="connsiteX4" fmla="*/ 1311767 w 1940961"/>
              <a:gd name="connsiteY4" fmla="*/ 8536 h 105679"/>
              <a:gd name="connsiteX5" fmla="*/ 1181363 w 1940961"/>
              <a:gd name="connsiteY5" fmla="*/ 98700 h 105679"/>
              <a:gd name="connsiteX6" fmla="*/ 1068152 w 1940961"/>
              <a:gd name="connsiteY6" fmla="*/ 3 h 105679"/>
              <a:gd name="connsiteX7" fmla="*/ 933170 w 1940961"/>
              <a:gd name="connsiteY7" fmla="*/ 102328 h 105679"/>
              <a:gd name="connsiteX8" fmla="*/ 815603 w 1940961"/>
              <a:gd name="connsiteY8" fmla="*/ 6535 h 105679"/>
              <a:gd name="connsiteX9" fmla="*/ 704193 w 1940961"/>
              <a:gd name="connsiteY9" fmla="*/ 103254 h 105679"/>
              <a:gd name="connsiteX10" fmla="*/ 583524 w 1940961"/>
              <a:gd name="connsiteY10" fmla="*/ 6358 h 105679"/>
              <a:gd name="connsiteX11" fmla="*/ 460353 w 1940961"/>
              <a:gd name="connsiteY11" fmla="*/ 99401 h 105679"/>
              <a:gd name="connsiteX12" fmla="*/ 336632 w 1940961"/>
              <a:gd name="connsiteY12" fmla="*/ 6509 h 105679"/>
              <a:gd name="connsiteX13" fmla="*/ 214712 w 1940961"/>
              <a:gd name="connsiteY13" fmla="*/ 101603 h 105679"/>
              <a:gd name="connsiteX14" fmla="*/ 122799 w 1940961"/>
              <a:gd name="connsiteY14" fmla="*/ 47574 h 105679"/>
              <a:gd name="connsiteX15" fmla="*/ 0 w 1940961"/>
              <a:gd name="connsiteY15" fmla="*/ 43546 h 105679"/>
              <a:gd name="connsiteX0" fmla="*/ 1674449 w 1674449"/>
              <a:gd name="connsiteY0" fmla="*/ 100152 h 103254"/>
              <a:gd name="connsiteX1" fmla="*/ 1547123 w 1674449"/>
              <a:gd name="connsiteY1" fmla="*/ 7985 h 103254"/>
              <a:gd name="connsiteX2" fmla="*/ 1437540 w 1674449"/>
              <a:gd name="connsiteY2" fmla="*/ 96523 h 103254"/>
              <a:gd name="connsiteX3" fmla="*/ 1311767 w 1674449"/>
              <a:gd name="connsiteY3" fmla="*/ 8536 h 103254"/>
              <a:gd name="connsiteX4" fmla="*/ 1181363 w 1674449"/>
              <a:gd name="connsiteY4" fmla="*/ 98700 h 103254"/>
              <a:gd name="connsiteX5" fmla="*/ 1068152 w 1674449"/>
              <a:gd name="connsiteY5" fmla="*/ 3 h 103254"/>
              <a:gd name="connsiteX6" fmla="*/ 933170 w 1674449"/>
              <a:gd name="connsiteY6" fmla="*/ 102328 h 103254"/>
              <a:gd name="connsiteX7" fmla="*/ 815603 w 1674449"/>
              <a:gd name="connsiteY7" fmla="*/ 6535 h 103254"/>
              <a:gd name="connsiteX8" fmla="*/ 704193 w 1674449"/>
              <a:gd name="connsiteY8" fmla="*/ 103254 h 103254"/>
              <a:gd name="connsiteX9" fmla="*/ 583524 w 1674449"/>
              <a:gd name="connsiteY9" fmla="*/ 6358 h 103254"/>
              <a:gd name="connsiteX10" fmla="*/ 460353 w 1674449"/>
              <a:gd name="connsiteY10" fmla="*/ 99401 h 103254"/>
              <a:gd name="connsiteX11" fmla="*/ 336632 w 1674449"/>
              <a:gd name="connsiteY11" fmla="*/ 6509 h 103254"/>
              <a:gd name="connsiteX12" fmla="*/ 214712 w 1674449"/>
              <a:gd name="connsiteY12" fmla="*/ 101603 h 103254"/>
              <a:gd name="connsiteX13" fmla="*/ 122799 w 1674449"/>
              <a:gd name="connsiteY13" fmla="*/ 47574 h 103254"/>
              <a:gd name="connsiteX14" fmla="*/ 0 w 1674449"/>
              <a:gd name="connsiteY14" fmla="*/ 43546 h 10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449" h="103254">
                <a:moveTo>
                  <a:pt x="1674449" y="100152"/>
                </a:moveTo>
                <a:cubicBezTo>
                  <a:pt x="1608809" y="85638"/>
                  <a:pt x="1586608" y="8590"/>
                  <a:pt x="1547123" y="7985"/>
                </a:cubicBezTo>
                <a:cubicBezTo>
                  <a:pt x="1507638" y="7380"/>
                  <a:pt x="1476766" y="96431"/>
                  <a:pt x="1437540" y="96523"/>
                </a:cubicBezTo>
                <a:cubicBezTo>
                  <a:pt x="1398314" y="96615"/>
                  <a:pt x="1354463" y="8173"/>
                  <a:pt x="1311767" y="8536"/>
                </a:cubicBezTo>
                <a:cubicBezTo>
                  <a:pt x="1269071" y="8899"/>
                  <a:pt x="1221965" y="100122"/>
                  <a:pt x="1181363" y="98700"/>
                </a:cubicBezTo>
                <a:cubicBezTo>
                  <a:pt x="1140761" y="97278"/>
                  <a:pt x="1109517" y="-602"/>
                  <a:pt x="1068152" y="3"/>
                </a:cubicBezTo>
                <a:cubicBezTo>
                  <a:pt x="1026787" y="608"/>
                  <a:pt x="975261" y="101239"/>
                  <a:pt x="933170" y="102328"/>
                </a:cubicBezTo>
                <a:cubicBezTo>
                  <a:pt x="891079" y="103417"/>
                  <a:pt x="853766" y="6381"/>
                  <a:pt x="815603" y="6535"/>
                </a:cubicBezTo>
                <a:cubicBezTo>
                  <a:pt x="777440" y="6689"/>
                  <a:pt x="742873" y="103283"/>
                  <a:pt x="704193" y="103254"/>
                </a:cubicBezTo>
                <a:cubicBezTo>
                  <a:pt x="665513" y="103225"/>
                  <a:pt x="624164" y="7000"/>
                  <a:pt x="583524" y="6358"/>
                </a:cubicBezTo>
                <a:cubicBezTo>
                  <a:pt x="542884" y="5716"/>
                  <a:pt x="501502" y="99376"/>
                  <a:pt x="460353" y="99401"/>
                </a:cubicBezTo>
                <a:cubicBezTo>
                  <a:pt x="419204" y="99426"/>
                  <a:pt x="377572" y="6142"/>
                  <a:pt x="336632" y="6509"/>
                </a:cubicBezTo>
                <a:cubicBezTo>
                  <a:pt x="295692" y="6876"/>
                  <a:pt x="250351" y="94759"/>
                  <a:pt x="214712" y="101603"/>
                </a:cubicBezTo>
                <a:cubicBezTo>
                  <a:pt x="179073" y="108447"/>
                  <a:pt x="170669" y="57251"/>
                  <a:pt x="122799" y="47574"/>
                </a:cubicBezTo>
                <a:cubicBezTo>
                  <a:pt x="82656" y="39459"/>
                  <a:pt x="40933" y="44889"/>
                  <a:pt x="0" y="43546"/>
                </a:cubicBezTo>
              </a:path>
            </a:pathLst>
          </a:custGeom>
          <a:noFill/>
          <a:ln w="28575">
            <a:solidFill>
              <a:srgbClr val="FF0000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Forme libre 54"/>
          <p:cNvSpPr/>
          <p:nvPr/>
        </p:nvSpPr>
        <p:spPr>
          <a:xfrm flipH="1" flipV="1">
            <a:off x="1524001" y="2540974"/>
            <a:ext cx="1674449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0014 h 103254"/>
              <a:gd name="connsiteX1" fmla="*/ 2776108 w 2898585"/>
              <a:gd name="connsiteY1" fmla="*/ 3431 h 103254"/>
              <a:gd name="connsiteX2" fmla="*/ 2654914 w 2898585"/>
              <a:gd name="connsiteY2" fmla="*/ 100151 h 103254"/>
              <a:gd name="connsiteX3" fmla="*/ 2531192 w 2898585"/>
              <a:gd name="connsiteY3" fmla="*/ 4357 h 103254"/>
              <a:gd name="connsiteX4" fmla="*/ 2417981 w 2898585"/>
              <a:gd name="connsiteY4" fmla="*/ 96523 h 103254"/>
              <a:gd name="connsiteX5" fmla="*/ 2289529 w 2898585"/>
              <a:gd name="connsiteY5" fmla="*/ 6535 h 103254"/>
              <a:gd name="connsiteX6" fmla="*/ 2165432 w 2898585"/>
              <a:gd name="connsiteY6" fmla="*/ 98699 h 103254"/>
              <a:gd name="connsiteX7" fmla="*/ 2060203 w 2898585"/>
              <a:gd name="connsiteY7" fmla="*/ 6534 h 103254"/>
              <a:gd name="connsiteX8" fmla="*/ 1940961 w 2898585"/>
              <a:gd name="connsiteY8" fmla="*/ 95071 h 103254"/>
              <a:gd name="connsiteX9" fmla="*/ 1803276 w 2898585"/>
              <a:gd name="connsiteY9" fmla="*/ 8711 h 103254"/>
              <a:gd name="connsiteX10" fmla="*/ 1674449 w 2898585"/>
              <a:gd name="connsiteY10" fmla="*/ 100152 h 103254"/>
              <a:gd name="connsiteX11" fmla="*/ 1547123 w 2898585"/>
              <a:gd name="connsiteY11" fmla="*/ 7985 h 103254"/>
              <a:gd name="connsiteX12" fmla="*/ 1437540 w 2898585"/>
              <a:gd name="connsiteY12" fmla="*/ 96523 h 103254"/>
              <a:gd name="connsiteX13" fmla="*/ 1311767 w 2898585"/>
              <a:gd name="connsiteY13" fmla="*/ 8536 h 103254"/>
              <a:gd name="connsiteX14" fmla="*/ 1181363 w 2898585"/>
              <a:gd name="connsiteY14" fmla="*/ 98700 h 103254"/>
              <a:gd name="connsiteX15" fmla="*/ 1068152 w 2898585"/>
              <a:gd name="connsiteY15" fmla="*/ 3 h 103254"/>
              <a:gd name="connsiteX16" fmla="*/ 933170 w 2898585"/>
              <a:gd name="connsiteY16" fmla="*/ 102328 h 103254"/>
              <a:gd name="connsiteX17" fmla="*/ 815603 w 2898585"/>
              <a:gd name="connsiteY17" fmla="*/ 6535 h 103254"/>
              <a:gd name="connsiteX18" fmla="*/ 704193 w 2898585"/>
              <a:gd name="connsiteY18" fmla="*/ 103254 h 103254"/>
              <a:gd name="connsiteX19" fmla="*/ 583524 w 2898585"/>
              <a:gd name="connsiteY19" fmla="*/ 6358 h 103254"/>
              <a:gd name="connsiteX20" fmla="*/ 460353 w 2898585"/>
              <a:gd name="connsiteY20" fmla="*/ 99401 h 103254"/>
              <a:gd name="connsiteX21" fmla="*/ 336632 w 2898585"/>
              <a:gd name="connsiteY21" fmla="*/ 6509 h 103254"/>
              <a:gd name="connsiteX22" fmla="*/ 214712 w 2898585"/>
              <a:gd name="connsiteY22" fmla="*/ 101603 h 103254"/>
              <a:gd name="connsiteX23" fmla="*/ 122799 w 2898585"/>
              <a:gd name="connsiteY23" fmla="*/ 47574 h 103254"/>
              <a:gd name="connsiteX24" fmla="*/ 0 w 2898585"/>
              <a:gd name="connsiteY24" fmla="*/ 43546 h 103254"/>
              <a:gd name="connsiteX0" fmla="*/ 2898585 w 2898585"/>
              <a:gd name="connsiteY0" fmla="*/ 100014 h 108196"/>
              <a:gd name="connsiteX1" fmla="*/ 2776108 w 2898585"/>
              <a:gd name="connsiteY1" fmla="*/ 3431 h 108196"/>
              <a:gd name="connsiteX2" fmla="*/ 2654914 w 2898585"/>
              <a:gd name="connsiteY2" fmla="*/ 100151 h 108196"/>
              <a:gd name="connsiteX3" fmla="*/ 2531192 w 2898585"/>
              <a:gd name="connsiteY3" fmla="*/ 4357 h 108196"/>
              <a:gd name="connsiteX4" fmla="*/ 2417981 w 2898585"/>
              <a:gd name="connsiteY4" fmla="*/ 96523 h 108196"/>
              <a:gd name="connsiteX5" fmla="*/ 2289529 w 2898585"/>
              <a:gd name="connsiteY5" fmla="*/ 6535 h 108196"/>
              <a:gd name="connsiteX6" fmla="*/ 2165432 w 2898585"/>
              <a:gd name="connsiteY6" fmla="*/ 98699 h 108196"/>
              <a:gd name="connsiteX7" fmla="*/ 1940961 w 2898585"/>
              <a:gd name="connsiteY7" fmla="*/ 95071 h 108196"/>
              <a:gd name="connsiteX8" fmla="*/ 1803276 w 2898585"/>
              <a:gd name="connsiteY8" fmla="*/ 8711 h 108196"/>
              <a:gd name="connsiteX9" fmla="*/ 1674449 w 2898585"/>
              <a:gd name="connsiteY9" fmla="*/ 100152 h 108196"/>
              <a:gd name="connsiteX10" fmla="*/ 1547123 w 2898585"/>
              <a:gd name="connsiteY10" fmla="*/ 7985 h 108196"/>
              <a:gd name="connsiteX11" fmla="*/ 1437540 w 2898585"/>
              <a:gd name="connsiteY11" fmla="*/ 96523 h 108196"/>
              <a:gd name="connsiteX12" fmla="*/ 1311767 w 2898585"/>
              <a:gd name="connsiteY12" fmla="*/ 8536 h 108196"/>
              <a:gd name="connsiteX13" fmla="*/ 1181363 w 2898585"/>
              <a:gd name="connsiteY13" fmla="*/ 98700 h 108196"/>
              <a:gd name="connsiteX14" fmla="*/ 1068152 w 2898585"/>
              <a:gd name="connsiteY14" fmla="*/ 3 h 108196"/>
              <a:gd name="connsiteX15" fmla="*/ 933170 w 2898585"/>
              <a:gd name="connsiteY15" fmla="*/ 102328 h 108196"/>
              <a:gd name="connsiteX16" fmla="*/ 815603 w 2898585"/>
              <a:gd name="connsiteY16" fmla="*/ 6535 h 108196"/>
              <a:gd name="connsiteX17" fmla="*/ 704193 w 2898585"/>
              <a:gd name="connsiteY17" fmla="*/ 103254 h 108196"/>
              <a:gd name="connsiteX18" fmla="*/ 583524 w 2898585"/>
              <a:gd name="connsiteY18" fmla="*/ 6358 h 108196"/>
              <a:gd name="connsiteX19" fmla="*/ 460353 w 2898585"/>
              <a:gd name="connsiteY19" fmla="*/ 99401 h 108196"/>
              <a:gd name="connsiteX20" fmla="*/ 336632 w 2898585"/>
              <a:gd name="connsiteY20" fmla="*/ 6509 h 108196"/>
              <a:gd name="connsiteX21" fmla="*/ 214712 w 2898585"/>
              <a:gd name="connsiteY21" fmla="*/ 101603 h 108196"/>
              <a:gd name="connsiteX22" fmla="*/ 122799 w 2898585"/>
              <a:gd name="connsiteY22" fmla="*/ 47574 h 108196"/>
              <a:gd name="connsiteX23" fmla="*/ 0 w 2898585"/>
              <a:gd name="connsiteY23" fmla="*/ 43546 h 108196"/>
              <a:gd name="connsiteX0" fmla="*/ 2898585 w 2898585"/>
              <a:gd name="connsiteY0" fmla="*/ 100014 h 104186"/>
              <a:gd name="connsiteX1" fmla="*/ 2776108 w 2898585"/>
              <a:gd name="connsiteY1" fmla="*/ 3431 h 104186"/>
              <a:gd name="connsiteX2" fmla="*/ 2654914 w 2898585"/>
              <a:gd name="connsiteY2" fmla="*/ 100151 h 104186"/>
              <a:gd name="connsiteX3" fmla="*/ 2531192 w 2898585"/>
              <a:gd name="connsiteY3" fmla="*/ 4357 h 104186"/>
              <a:gd name="connsiteX4" fmla="*/ 2417981 w 2898585"/>
              <a:gd name="connsiteY4" fmla="*/ 96523 h 104186"/>
              <a:gd name="connsiteX5" fmla="*/ 2165432 w 2898585"/>
              <a:gd name="connsiteY5" fmla="*/ 98699 h 104186"/>
              <a:gd name="connsiteX6" fmla="*/ 1940961 w 2898585"/>
              <a:gd name="connsiteY6" fmla="*/ 95071 h 104186"/>
              <a:gd name="connsiteX7" fmla="*/ 1803276 w 2898585"/>
              <a:gd name="connsiteY7" fmla="*/ 8711 h 104186"/>
              <a:gd name="connsiteX8" fmla="*/ 1674449 w 2898585"/>
              <a:gd name="connsiteY8" fmla="*/ 100152 h 104186"/>
              <a:gd name="connsiteX9" fmla="*/ 1547123 w 2898585"/>
              <a:gd name="connsiteY9" fmla="*/ 7985 h 104186"/>
              <a:gd name="connsiteX10" fmla="*/ 1437540 w 2898585"/>
              <a:gd name="connsiteY10" fmla="*/ 96523 h 104186"/>
              <a:gd name="connsiteX11" fmla="*/ 1311767 w 2898585"/>
              <a:gd name="connsiteY11" fmla="*/ 8536 h 104186"/>
              <a:gd name="connsiteX12" fmla="*/ 1181363 w 2898585"/>
              <a:gd name="connsiteY12" fmla="*/ 98700 h 104186"/>
              <a:gd name="connsiteX13" fmla="*/ 1068152 w 2898585"/>
              <a:gd name="connsiteY13" fmla="*/ 3 h 104186"/>
              <a:gd name="connsiteX14" fmla="*/ 933170 w 2898585"/>
              <a:gd name="connsiteY14" fmla="*/ 102328 h 104186"/>
              <a:gd name="connsiteX15" fmla="*/ 815603 w 2898585"/>
              <a:gd name="connsiteY15" fmla="*/ 6535 h 104186"/>
              <a:gd name="connsiteX16" fmla="*/ 704193 w 2898585"/>
              <a:gd name="connsiteY16" fmla="*/ 103254 h 104186"/>
              <a:gd name="connsiteX17" fmla="*/ 583524 w 2898585"/>
              <a:gd name="connsiteY17" fmla="*/ 6358 h 104186"/>
              <a:gd name="connsiteX18" fmla="*/ 460353 w 2898585"/>
              <a:gd name="connsiteY18" fmla="*/ 99401 h 104186"/>
              <a:gd name="connsiteX19" fmla="*/ 336632 w 2898585"/>
              <a:gd name="connsiteY19" fmla="*/ 6509 h 104186"/>
              <a:gd name="connsiteX20" fmla="*/ 214712 w 2898585"/>
              <a:gd name="connsiteY20" fmla="*/ 101603 h 104186"/>
              <a:gd name="connsiteX21" fmla="*/ 122799 w 2898585"/>
              <a:gd name="connsiteY21" fmla="*/ 47574 h 104186"/>
              <a:gd name="connsiteX22" fmla="*/ 0 w 2898585"/>
              <a:gd name="connsiteY22" fmla="*/ 43546 h 104186"/>
              <a:gd name="connsiteX0" fmla="*/ 2898585 w 2898585"/>
              <a:gd name="connsiteY0" fmla="*/ 100014 h 108346"/>
              <a:gd name="connsiteX1" fmla="*/ 2776108 w 2898585"/>
              <a:gd name="connsiteY1" fmla="*/ 3431 h 108346"/>
              <a:gd name="connsiteX2" fmla="*/ 2654914 w 2898585"/>
              <a:gd name="connsiteY2" fmla="*/ 100151 h 108346"/>
              <a:gd name="connsiteX3" fmla="*/ 2531192 w 2898585"/>
              <a:gd name="connsiteY3" fmla="*/ 4357 h 108346"/>
              <a:gd name="connsiteX4" fmla="*/ 2165432 w 2898585"/>
              <a:gd name="connsiteY4" fmla="*/ 98699 h 108346"/>
              <a:gd name="connsiteX5" fmla="*/ 1940961 w 2898585"/>
              <a:gd name="connsiteY5" fmla="*/ 95071 h 108346"/>
              <a:gd name="connsiteX6" fmla="*/ 1803276 w 2898585"/>
              <a:gd name="connsiteY6" fmla="*/ 8711 h 108346"/>
              <a:gd name="connsiteX7" fmla="*/ 1674449 w 2898585"/>
              <a:gd name="connsiteY7" fmla="*/ 100152 h 108346"/>
              <a:gd name="connsiteX8" fmla="*/ 1547123 w 2898585"/>
              <a:gd name="connsiteY8" fmla="*/ 7985 h 108346"/>
              <a:gd name="connsiteX9" fmla="*/ 1437540 w 2898585"/>
              <a:gd name="connsiteY9" fmla="*/ 96523 h 108346"/>
              <a:gd name="connsiteX10" fmla="*/ 1311767 w 2898585"/>
              <a:gd name="connsiteY10" fmla="*/ 8536 h 108346"/>
              <a:gd name="connsiteX11" fmla="*/ 1181363 w 2898585"/>
              <a:gd name="connsiteY11" fmla="*/ 98700 h 108346"/>
              <a:gd name="connsiteX12" fmla="*/ 1068152 w 2898585"/>
              <a:gd name="connsiteY12" fmla="*/ 3 h 108346"/>
              <a:gd name="connsiteX13" fmla="*/ 933170 w 2898585"/>
              <a:gd name="connsiteY13" fmla="*/ 102328 h 108346"/>
              <a:gd name="connsiteX14" fmla="*/ 815603 w 2898585"/>
              <a:gd name="connsiteY14" fmla="*/ 6535 h 108346"/>
              <a:gd name="connsiteX15" fmla="*/ 704193 w 2898585"/>
              <a:gd name="connsiteY15" fmla="*/ 103254 h 108346"/>
              <a:gd name="connsiteX16" fmla="*/ 583524 w 2898585"/>
              <a:gd name="connsiteY16" fmla="*/ 6358 h 108346"/>
              <a:gd name="connsiteX17" fmla="*/ 460353 w 2898585"/>
              <a:gd name="connsiteY17" fmla="*/ 99401 h 108346"/>
              <a:gd name="connsiteX18" fmla="*/ 336632 w 2898585"/>
              <a:gd name="connsiteY18" fmla="*/ 6509 h 108346"/>
              <a:gd name="connsiteX19" fmla="*/ 214712 w 2898585"/>
              <a:gd name="connsiteY19" fmla="*/ 101603 h 108346"/>
              <a:gd name="connsiteX20" fmla="*/ 122799 w 2898585"/>
              <a:gd name="connsiteY20" fmla="*/ 47574 h 108346"/>
              <a:gd name="connsiteX21" fmla="*/ 0 w 2898585"/>
              <a:gd name="connsiteY21" fmla="*/ 43546 h 108346"/>
              <a:gd name="connsiteX0" fmla="*/ 2898585 w 2898585"/>
              <a:gd name="connsiteY0" fmla="*/ 100014 h 107025"/>
              <a:gd name="connsiteX1" fmla="*/ 2776108 w 2898585"/>
              <a:gd name="connsiteY1" fmla="*/ 3431 h 107025"/>
              <a:gd name="connsiteX2" fmla="*/ 2654914 w 2898585"/>
              <a:gd name="connsiteY2" fmla="*/ 100151 h 107025"/>
              <a:gd name="connsiteX3" fmla="*/ 2165432 w 2898585"/>
              <a:gd name="connsiteY3" fmla="*/ 98699 h 107025"/>
              <a:gd name="connsiteX4" fmla="*/ 1940961 w 2898585"/>
              <a:gd name="connsiteY4" fmla="*/ 95071 h 107025"/>
              <a:gd name="connsiteX5" fmla="*/ 1803276 w 2898585"/>
              <a:gd name="connsiteY5" fmla="*/ 8711 h 107025"/>
              <a:gd name="connsiteX6" fmla="*/ 1674449 w 2898585"/>
              <a:gd name="connsiteY6" fmla="*/ 100152 h 107025"/>
              <a:gd name="connsiteX7" fmla="*/ 1547123 w 2898585"/>
              <a:gd name="connsiteY7" fmla="*/ 7985 h 107025"/>
              <a:gd name="connsiteX8" fmla="*/ 1437540 w 2898585"/>
              <a:gd name="connsiteY8" fmla="*/ 96523 h 107025"/>
              <a:gd name="connsiteX9" fmla="*/ 1311767 w 2898585"/>
              <a:gd name="connsiteY9" fmla="*/ 8536 h 107025"/>
              <a:gd name="connsiteX10" fmla="*/ 1181363 w 2898585"/>
              <a:gd name="connsiteY10" fmla="*/ 98700 h 107025"/>
              <a:gd name="connsiteX11" fmla="*/ 1068152 w 2898585"/>
              <a:gd name="connsiteY11" fmla="*/ 3 h 107025"/>
              <a:gd name="connsiteX12" fmla="*/ 933170 w 2898585"/>
              <a:gd name="connsiteY12" fmla="*/ 102328 h 107025"/>
              <a:gd name="connsiteX13" fmla="*/ 815603 w 2898585"/>
              <a:gd name="connsiteY13" fmla="*/ 6535 h 107025"/>
              <a:gd name="connsiteX14" fmla="*/ 704193 w 2898585"/>
              <a:gd name="connsiteY14" fmla="*/ 103254 h 107025"/>
              <a:gd name="connsiteX15" fmla="*/ 583524 w 2898585"/>
              <a:gd name="connsiteY15" fmla="*/ 6358 h 107025"/>
              <a:gd name="connsiteX16" fmla="*/ 460353 w 2898585"/>
              <a:gd name="connsiteY16" fmla="*/ 99401 h 107025"/>
              <a:gd name="connsiteX17" fmla="*/ 336632 w 2898585"/>
              <a:gd name="connsiteY17" fmla="*/ 6509 h 107025"/>
              <a:gd name="connsiteX18" fmla="*/ 214712 w 2898585"/>
              <a:gd name="connsiteY18" fmla="*/ 101603 h 107025"/>
              <a:gd name="connsiteX19" fmla="*/ 122799 w 2898585"/>
              <a:gd name="connsiteY19" fmla="*/ 47574 h 107025"/>
              <a:gd name="connsiteX20" fmla="*/ 0 w 2898585"/>
              <a:gd name="connsiteY20" fmla="*/ 43546 h 107025"/>
              <a:gd name="connsiteX0" fmla="*/ 2898585 w 2898585"/>
              <a:gd name="connsiteY0" fmla="*/ 100014 h 108410"/>
              <a:gd name="connsiteX1" fmla="*/ 2776108 w 2898585"/>
              <a:gd name="connsiteY1" fmla="*/ 3431 h 108410"/>
              <a:gd name="connsiteX2" fmla="*/ 2165432 w 2898585"/>
              <a:gd name="connsiteY2" fmla="*/ 98699 h 108410"/>
              <a:gd name="connsiteX3" fmla="*/ 1940961 w 2898585"/>
              <a:gd name="connsiteY3" fmla="*/ 95071 h 108410"/>
              <a:gd name="connsiteX4" fmla="*/ 1803276 w 2898585"/>
              <a:gd name="connsiteY4" fmla="*/ 8711 h 108410"/>
              <a:gd name="connsiteX5" fmla="*/ 1674449 w 2898585"/>
              <a:gd name="connsiteY5" fmla="*/ 100152 h 108410"/>
              <a:gd name="connsiteX6" fmla="*/ 1547123 w 2898585"/>
              <a:gd name="connsiteY6" fmla="*/ 7985 h 108410"/>
              <a:gd name="connsiteX7" fmla="*/ 1437540 w 2898585"/>
              <a:gd name="connsiteY7" fmla="*/ 96523 h 108410"/>
              <a:gd name="connsiteX8" fmla="*/ 1311767 w 2898585"/>
              <a:gd name="connsiteY8" fmla="*/ 8536 h 108410"/>
              <a:gd name="connsiteX9" fmla="*/ 1181363 w 2898585"/>
              <a:gd name="connsiteY9" fmla="*/ 98700 h 108410"/>
              <a:gd name="connsiteX10" fmla="*/ 1068152 w 2898585"/>
              <a:gd name="connsiteY10" fmla="*/ 3 h 108410"/>
              <a:gd name="connsiteX11" fmla="*/ 933170 w 2898585"/>
              <a:gd name="connsiteY11" fmla="*/ 102328 h 108410"/>
              <a:gd name="connsiteX12" fmla="*/ 815603 w 2898585"/>
              <a:gd name="connsiteY12" fmla="*/ 6535 h 108410"/>
              <a:gd name="connsiteX13" fmla="*/ 704193 w 2898585"/>
              <a:gd name="connsiteY13" fmla="*/ 103254 h 108410"/>
              <a:gd name="connsiteX14" fmla="*/ 583524 w 2898585"/>
              <a:gd name="connsiteY14" fmla="*/ 6358 h 108410"/>
              <a:gd name="connsiteX15" fmla="*/ 460353 w 2898585"/>
              <a:gd name="connsiteY15" fmla="*/ 99401 h 108410"/>
              <a:gd name="connsiteX16" fmla="*/ 336632 w 2898585"/>
              <a:gd name="connsiteY16" fmla="*/ 6509 h 108410"/>
              <a:gd name="connsiteX17" fmla="*/ 214712 w 2898585"/>
              <a:gd name="connsiteY17" fmla="*/ 101603 h 108410"/>
              <a:gd name="connsiteX18" fmla="*/ 122799 w 2898585"/>
              <a:gd name="connsiteY18" fmla="*/ 47574 h 108410"/>
              <a:gd name="connsiteX19" fmla="*/ 0 w 2898585"/>
              <a:gd name="connsiteY19" fmla="*/ 43546 h 108410"/>
              <a:gd name="connsiteX0" fmla="*/ 2898585 w 2898585"/>
              <a:gd name="connsiteY0" fmla="*/ 100014 h 103255"/>
              <a:gd name="connsiteX1" fmla="*/ 2165432 w 2898585"/>
              <a:gd name="connsiteY1" fmla="*/ 98699 h 103255"/>
              <a:gd name="connsiteX2" fmla="*/ 1940961 w 2898585"/>
              <a:gd name="connsiteY2" fmla="*/ 95071 h 103255"/>
              <a:gd name="connsiteX3" fmla="*/ 1803276 w 2898585"/>
              <a:gd name="connsiteY3" fmla="*/ 8711 h 103255"/>
              <a:gd name="connsiteX4" fmla="*/ 1674449 w 2898585"/>
              <a:gd name="connsiteY4" fmla="*/ 100152 h 103255"/>
              <a:gd name="connsiteX5" fmla="*/ 1547123 w 2898585"/>
              <a:gd name="connsiteY5" fmla="*/ 7985 h 103255"/>
              <a:gd name="connsiteX6" fmla="*/ 1437540 w 2898585"/>
              <a:gd name="connsiteY6" fmla="*/ 96523 h 103255"/>
              <a:gd name="connsiteX7" fmla="*/ 1311767 w 2898585"/>
              <a:gd name="connsiteY7" fmla="*/ 8536 h 103255"/>
              <a:gd name="connsiteX8" fmla="*/ 1181363 w 2898585"/>
              <a:gd name="connsiteY8" fmla="*/ 98700 h 103255"/>
              <a:gd name="connsiteX9" fmla="*/ 1068152 w 2898585"/>
              <a:gd name="connsiteY9" fmla="*/ 3 h 103255"/>
              <a:gd name="connsiteX10" fmla="*/ 933170 w 2898585"/>
              <a:gd name="connsiteY10" fmla="*/ 102328 h 103255"/>
              <a:gd name="connsiteX11" fmla="*/ 815603 w 2898585"/>
              <a:gd name="connsiteY11" fmla="*/ 6535 h 103255"/>
              <a:gd name="connsiteX12" fmla="*/ 704193 w 2898585"/>
              <a:gd name="connsiteY12" fmla="*/ 103254 h 103255"/>
              <a:gd name="connsiteX13" fmla="*/ 583524 w 2898585"/>
              <a:gd name="connsiteY13" fmla="*/ 6358 h 103255"/>
              <a:gd name="connsiteX14" fmla="*/ 460353 w 2898585"/>
              <a:gd name="connsiteY14" fmla="*/ 99401 h 103255"/>
              <a:gd name="connsiteX15" fmla="*/ 336632 w 2898585"/>
              <a:gd name="connsiteY15" fmla="*/ 6509 h 103255"/>
              <a:gd name="connsiteX16" fmla="*/ 214712 w 2898585"/>
              <a:gd name="connsiteY16" fmla="*/ 101603 h 103255"/>
              <a:gd name="connsiteX17" fmla="*/ 122799 w 2898585"/>
              <a:gd name="connsiteY17" fmla="*/ 47574 h 103255"/>
              <a:gd name="connsiteX18" fmla="*/ 0 w 2898585"/>
              <a:gd name="connsiteY18" fmla="*/ 43546 h 103255"/>
              <a:gd name="connsiteX0" fmla="*/ 2165432 w 2165432"/>
              <a:gd name="connsiteY0" fmla="*/ 98699 h 103254"/>
              <a:gd name="connsiteX1" fmla="*/ 1940961 w 2165432"/>
              <a:gd name="connsiteY1" fmla="*/ 95071 h 103254"/>
              <a:gd name="connsiteX2" fmla="*/ 1803276 w 2165432"/>
              <a:gd name="connsiteY2" fmla="*/ 8711 h 103254"/>
              <a:gd name="connsiteX3" fmla="*/ 1674449 w 2165432"/>
              <a:gd name="connsiteY3" fmla="*/ 100152 h 103254"/>
              <a:gd name="connsiteX4" fmla="*/ 1547123 w 2165432"/>
              <a:gd name="connsiteY4" fmla="*/ 7985 h 103254"/>
              <a:gd name="connsiteX5" fmla="*/ 1437540 w 2165432"/>
              <a:gd name="connsiteY5" fmla="*/ 96523 h 103254"/>
              <a:gd name="connsiteX6" fmla="*/ 1311767 w 2165432"/>
              <a:gd name="connsiteY6" fmla="*/ 8536 h 103254"/>
              <a:gd name="connsiteX7" fmla="*/ 1181363 w 2165432"/>
              <a:gd name="connsiteY7" fmla="*/ 98700 h 103254"/>
              <a:gd name="connsiteX8" fmla="*/ 1068152 w 2165432"/>
              <a:gd name="connsiteY8" fmla="*/ 3 h 103254"/>
              <a:gd name="connsiteX9" fmla="*/ 933170 w 2165432"/>
              <a:gd name="connsiteY9" fmla="*/ 102328 h 103254"/>
              <a:gd name="connsiteX10" fmla="*/ 815603 w 2165432"/>
              <a:gd name="connsiteY10" fmla="*/ 6535 h 103254"/>
              <a:gd name="connsiteX11" fmla="*/ 704193 w 2165432"/>
              <a:gd name="connsiteY11" fmla="*/ 103254 h 103254"/>
              <a:gd name="connsiteX12" fmla="*/ 583524 w 2165432"/>
              <a:gd name="connsiteY12" fmla="*/ 6358 h 103254"/>
              <a:gd name="connsiteX13" fmla="*/ 460353 w 2165432"/>
              <a:gd name="connsiteY13" fmla="*/ 99401 h 103254"/>
              <a:gd name="connsiteX14" fmla="*/ 336632 w 2165432"/>
              <a:gd name="connsiteY14" fmla="*/ 6509 h 103254"/>
              <a:gd name="connsiteX15" fmla="*/ 214712 w 2165432"/>
              <a:gd name="connsiteY15" fmla="*/ 101603 h 103254"/>
              <a:gd name="connsiteX16" fmla="*/ 122799 w 2165432"/>
              <a:gd name="connsiteY16" fmla="*/ 47574 h 103254"/>
              <a:gd name="connsiteX17" fmla="*/ 0 w 2165432"/>
              <a:gd name="connsiteY17" fmla="*/ 43546 h 103254"/>
              <a:gd name="connsiteX0" fmla="*/ 1940961 w 1940961"/>
              <a:gd name="connsiteY0" fmla="*/ 95071 h 103254"/>
              <a:gd name="connsiteX1" fmla="*/ 1803276 w 1940961"/>
              <a:gd name="connsiteY1" fmla="*/ 8711 h 103254"/>
              <a:gd name="connsiteX2" fmla="*/ 1674449 w 1940961"/>
              <a:gd name="connsiteY2" fmla="*/ 100152 h 103254"/>
              <a:gd name="connsiteX3" fmla="*/ 1547123 w 1940961"/>
              <a:gd name="connsiteY3" fmla="*/ 7985 h 103254"/>
              <a:gd name="connsiteX4" fmla="*/ 1437540 w 1940961"/>
              <a:gd name="connsiteY4" fmla="*/ 96523 h 103254"/>
              <a:gd name="connsiteX5" fmla="*/ 1311767 w 1940961"/>
              <a:gd name="connsiteY5" fmla="*/ 8536 h 103254"/>
              <a:gd name="connsiteX6" fmla="*/ 1181363 w 1940961"/>
              <a:gd name="connsiteY6" fmla="*/ 98700 h 103254"/>
              <a:gd name="connsiteX7" fmla="*/ 1068152 w 1940961"/>
              <a:gd name="connsiteY7" fmla="*/ 3 h 103254"/>
              <a:gd name="connsiteX8" fmla="*/ 933170 w 1940961"/>
              <a:gd name="connsiteY8" fmla="*/ 102328 h 103254"/>
              <a:gd name="connsiteX9" fmla="*/ 815603 w 1940961"/>
              <a:gd name="connsiteY9" fmla="*/ 6535 h 103254"/>
              <a:gd name="connsiteX10" fmla="*/ 704193 w 1940961"/>
              <a:gd name="connsiteY10" fmla="*/ 103254 h 103254"/>
              <a:gd name="connsiteX11" fmla="*/ 583524 w 1940961"/>
              <a:gd name="connsiteY11" fmla="*/ 6358 h 103254"/>
              <a:gd name="connsiteX12" fmla="*/ 460353 w 1940961"/>
              <a:gd name="connsiteY12" fmla="*/ 99401 h 103254"/>
              <a:gd name="connsiteX13" fmla="*/ 336632 w 1940961"/>
              <a:gd name="connsiteY13" fmla="*/ 6509 h 103254"/>
              <a:gd name="connsiteX14" fmla="*/ 214712 w 1940961"/>
              <a:gd name="connsiteY14" fmla="*/ 101603 h 103254"/>
              <a:gd name="connsiteX15" fmla="*/ 122799 w 1940961"/>
              <a:gd name="connsiteY15" fmla="*/ 47574 h 103254"/>
              <a:gd name="connsiteX16" fmla="*/ 0 w 1940961"/>
              <a:gd name="connsiteY16" fmla="*/ 43546 h 103254"/>
              <a:gd name="connsiteX0" fmla="*/ 1940961 w 1940961"/>
              <a:gd name="connsiteY0" fmla="*/ 95071 h 105679"/>
              <a:gd name="connsiteX1" fmla="*/ 1674449 w 1940961"/>
              <a:gd name="connsiteY1" fmla="*/ 100152 h 105679"/>
              <a:gd name="connsiteX2" fmla="*/ 1547123 w 1940961"/>
              <a:gd name="connsiteY2" fmla="*/ 7985 h 105679"/>
              <a:gd name="connsiteX3" fmla="*/ 1437540 w 1940961"/>
              <a:gd name="connsiteY3" fmla="*/ 96523 h 105679"/>
              <a:gd name="connsiteX4" fmla="*/ 1311767 w 1940961"/>
              <a:gd name="connsiteY4" fmla="*/ 8536 h 105679"/>
              <a:gd name="connsiteX5" fmla="*/ 1181363 w 1940961"/>
              <a:gd name="connsiteY5" fmla="*/ 98700 h 105679"/>
              <a:gd name="connsiteX6" fmla="*/ 1068152 w 1940961"/>
              <a:gd name="connsiteY6" fmla="*/ 3 h 105679"/>
              <a:gd name="connsiteX7" fmla="*/ 933170 w 1940961"/>
              <a:gd name="connsiteY7" fmla="*/ 102328 h 105679"/>
              <a:gd name="connsiteX8" fmla="*/ 815603 w 1940961"/>
              <a:gd name="connsiteY8" fmla="*/ 6535 h 105679"/>
              <a:gd name="connsiteX9" fmla="*/ 704193 w 1940961"/>
              <a:gd name="connsiteY9" fmla="*/ 103254 h 105679"/>
              <a:gd name="connsiteX10" fmla="*/ 583524 w 1940961"/>
              <a:gd name="connsiteY10" fmla="*/ 6358 h 105679"/>
              <a:gd name="connsiteX11" fmla="*/ 460353 w 1940961"/>
              <a:gd name="connsiteY11" fmla="*/ 99401 h 105679"/>
              <a:gd name="connsiteX12" fmla="*/ 336632 w 1940961"/>
              <a:gd name="connsiteY12" fmla="*/ 6509 h 105679"/>
              <a:gd name="connsiteX13" fmla="*/ 214712 w 1940961"/>
              <a:gd name="connsiteY13" fmla="*/ 101603 h 105679"/>
              <a:gd name="connsiteX14" fmla="*/ 122799 w 1940961"/>
              <a:gd name="connsiteY14" fmla="*/ 47574 h 105679"/>
              <a:gd name="connsiteX15" fmla="*/ 0 w 1940961"/>
              <a:gd name="connsiteY15" fmla="*/ 43546 h 105679"/>
              <a:gd name="connsiteX0" fmla="*/ 1674449 w 1674449"/>
              <a:gd name="connsiteY0" fmla="*/ 100152 h 103254"/>
              <a:gd name="connsiteX1" fmla="*/ 1547123 w 1674449"/>
              <a:gd name="connsiteY1" fmla="*/ 7985 h 103254"/>
              <a:gd name="connsiteX2" fmla="*/ 1437540 w 1674449"/>
              <a:gd name="connsiteY2" fmla="*/ 96523 h 103254"/>
              <a:gd name="connsiteX3" fmla="*/ 1311767 w 1674449"/>
              <a:gd name="connsiteY3" fmla="*/ 8536 h 103254"/>
              <a:gd name="connsiteX4" fmla="*/ 1181363 w 1674449"/>
              <a:gd name="connsiteY4" fmla="*/ 98700 h 103254"/>
              <a:gd name="connsiteX5" fmla="*/ 1068152 w 1674449"/>
              <a:gd name="connsiteY5" fmla="*/ 3 h 103254"/>
              <a:gd name="connsiteX6" fmla="*/ 933170 w 1674449"/>
              <a:gd name="connsiteY6" fmla="*/ 102328 h 103254"/>
              <a:gd name="connsiteX7" fmla="*/ 815603 w 1674449"/>
              <a:gd name="connsiteY7" fmla="*/ 6535 h 103254"/>
              <a:gd name="connsiteX8" fmla="*/ 704193 w 1674449"/>
              <a:gd name="connsiteY8" fmla="*/ 103254 h 103254"/>
              <a:gd name="connsiteX9" fmla="*/ 583524 w 1674449"/>
              <a:gd name="connsiteY9" fmla="*/ 6358 h 103254"/>
              <a:gd name="connsiteX10" fmla="*/ 460353 w 1674449"/>
              <a:gd name="connsiteY10" fmla="*/ 99401 h 103254"/>
              <a:gd name="connsiteX11" fmla="*/ 336632 w 1674449"/>
              <a:gd name="connsiteY11" fmla="*/ 6509 h 103254"/>
              <a:gd name="connsiteX12" fmla="*/ 214712 w 1674449"/>
              <a:gd name="connsiteY12" fmla="*/ 101603 h 103254"/>
              <a:gd name="connsiteX13" fmla="*/ 122799 w 1674449"/>
              <a:gd name="connsiteY13" fmla="*/ 47574 h 103254"/>
              <a:gd name="connsiteX14" fmla="*/ 0 w 1674449"/>
              <a:gd name="connsiteY14" fmla="*/ 43546 h 10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449" h="103254">
                <a:moveTo>
                  <a:pt x="1674449" y="100152"/>
                </a:moveTo>
                <a:cubicBezTo>
                  <a:pt x="1608809" y="85638"/>
                  <a:pt x="1586608" y="8590"/>
                  <a:pt x="1547123" y="7985"/>
                </a:cubicBezTo>
                <a:cubicBezTo>
                  <a:pt x="1507638" y="7380"/>
                  <a:pt x="1476766" y="96431"/>
                  <a:pt x="1437540" y="96523"/>
                </a:cubicBezTo>
                <a:cubicBezTo>
                  <a:pt x="1398314" y="96615"/>
                  <a:pt x="1354463" y="8173"/>
                  <a:pt x="1311767" y="8536"/>
                </a:cubicBezTo>
                <a:cubicBezTo>
                  <a:pt x="1269071" y="8899"/>
                  <a:pt x="1221965" y="100122"/>
                  <a:pt x="1181363" y="98700"/>
                </a:cubicBezTo>
                <a:cubicBezTo>
                  <a:pt x="1140761" y="97278"/>
                  <a:pt x="1109517" y="-602"/>
                  <a:pt x="1068152" y="3"/>
                </a:cubicBezTo>
                <a:cubicBezTo>
                  <a:pt x="1026787" y="608"/>
                  <a:pt x="975261" y="101239"/>
                  <a:pt x="933170" y="102328"/>
                </a:cubicBezTo>
                <a:cubicBezTo>
                  <a:pt x="891079" y="103417"/>
                  <a:pt x="853766" y="6381"/>
                  <a:pt x="815603" y="6535"/>
                </a:cubicBezTo>
                <a:cubicBezTo>
                  <a:pt x="777440" y="6689"/>
                  <a:pt x="742873" y="103283"/>
                  <a:pt x="704193" y="103254"/>
                </a:cubicBezTo>
                <a:cubicBezTo>
                  <a:pt x="665513" y="103225"/>
                  <a:pt x="624164" y="7000"/>
                  <a:pt x="583524" y="6358"/>
                </a:cubicBezTo>
                <a:cubicBezTo>
                  <a:pt x="542884" y="5716"/>
                  <a:pt x="501502" y="99376"/>
                  <a:pt x="460353" y="99401"/>
                </a:cubicBezTo>
                <a:cubicBezTo>
                  <a:pt x="419204" y="99426"/>
                  <a:pt x="377572" y="6142"/>
                  <a:pt x="336632" y="6509"/>
                </a:cubicBezTo>
                <a:cubicBezTo>
                  <a:pt x="295692" y="6876"/>
                  <a:pt x="250351" y="94759"/>
                  <a:pt x="214712" y="101603"/>
                </a:cubicBezTo>
                <a:cubicBezTo>
                  <a:pt x="179073" y="108447"/>
                  <a:pt x="170669" y="57251"/>
                  <a:pt x="122799" y="47574"/>
                </a:cubicBezTo>
                <a:cubicBezTo>
                  <a:pt x="82656" y="39459"/>
                  <a:pt x="40933" y="44889"/>
                  <a:pt x="0" y="43546"/>
                </a:cubicBezTo>
              </a:path>
            </a:pathLst>
          </a:custGeom>
          <a:noFill/>
          <a:ln w="28575">
            <a:solidFill>
              <a:srgbClr val="0000FF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D5ECD3-3666-4528-8E3F-A15FC4C4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Photon-Atom interaction</a:t>
            </a:r>
            <a:endParaRPr lang="he-IL" sz="5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C1FD13-36C8-4F04-BE3A-AE54353DE845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A2673F9-0049-4140-8C22-8E9DE937E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8212"/>
                <a:ext cx="10515600" cy="4578751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3200" dirty="0"/>
                  <a:t>Fast-cavity limit: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, 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he-IL" sz="32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A2673F9-0049-4140-8C22-8E9DE937E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8212"/>
                <a:ext cx="10515600" cy="4578751"/>
              </a:xfrm>
              <a:blipFill>
                <a:blip r:embed="rId4"/>
                <a:stretch>
                  <a:fillRect b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7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6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6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03" grpId="0" animBg="1"/>
      <p:bldP spid="46104" grpId="0" animBg="1"/>
      <p:bldP spid="54" grpId="0" animBg="1"/>
      <p:bldP spid="5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6307"/>
          <a:stretch/>
        </p:blipFill>
        <p:spPr bwMode="auto">
          <a:xfrm rot="601052">
            <a:off x="1035743" y="1445852"/>
            <a:ext cx="10011720" cy="22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6" name="Rectangle 10"/>
          <p:cNvSpPr>
            <a:spLocks noChangeArrowheads="1"/>
          </p:cNvSpPr>
          <p:nvPr/>
        </p:nvSpPr>
        <p:spPr bwMode="auto">
          <a:xfrm>
            <a:off x="5296763" y="4361663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Symbol" charset="0"/>
              </a:rPr>
              <a:t>-1</a:t>
            </a:r>
            <a:endParaRPr lang="en-US" b="1" baseline="30000" dirty="0">
              <a:solidFill>
                <a:srgbClr val="0000FF"/>
              </a:solidFill>
              <a:latin typeface="Symbol" charset="0"/>
            </a:endParaRPr>
          </a:p>
        </p:txBody>
      </p:sp>
      <p:sp>
        <p:nvSpPr>
          <p:cNvPr id="46087" name="Rectangle 10"/>
          <p:cNvSpPr>
            <a:spLocks noChangeArrowheads="1"/>
          </p:cNvSpPr>
          <p:nvPr/>
        </p:nvSpPr>
        <p:spPr bwMode="auto">
          <a:xfrm>
            <a:off x="6349275" y="4361663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ymbol" charset="0"/>
              </a:rPr>
              <a:t>+1</a:t>
            </a:r>
            <a:endParaRPr lang="en-US" b="1" baseline="30000" dirty="0">
              <a:solidFill>
                <a:srgbClr val="FF0000"/>
              </a:solidFill>
              <a:latin typeface="Symbo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74539" y="3019365"/>
            <a:ext cx="1614487" cy="1361349"/>
            <a:chOff x="3808413" y="3158264"/>
            <a:chExt cx="1614487" cy="1361349"/>
          </a:xfrm>
        </p:grpSpPr>
        <p:sp>
          <p:nvSpPr>
            <p:cNvPr id="46088" name="Line 7"/>
            <p:cNvSpPr>
              <a:spLocks noChangeShapeType="1"/>
            </p:cNvSpPr>
            <p:nvPr/>
          </p:nvSpPr>
          <p:spPr bwMode="auto">
            <a:xfrm>
              <a:off x="4802188" y="4519613"/>
              <a:ext cx="62071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9" name="Line 8"/>
            <p:cNvSpPr>
              <a:spLocks noChangeShapeType="1"/>
            </p:cNvSpPr>
            <p:nvPr/>
          </p:nvSpPr>
          <p:spPr bwMode="auto">
            <a:xfrm>
              <a:off x="3808413" y="4519613"/>
              <a:ext cx="620712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4759304" y="3158264"/>
              <a:ext cx="396000" cy="11520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4" name="Line 13"/>
            <p:cNvSpPr>
              <a:spLocks noChangeShapeType="1"/>
            </p:cNvSpPr>
            <p:nvPr/>
          </p:nvSpPr>
          <p:spPr bwMode="auto">
            <a:xfrm flipH="1">
              <a:off x="4139304" y="3170238"/>
              <a:ext cx="396000" cy="115200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90" name="Line 6"/>
          <p:cNvSpPr>
            <a:spLocks noChangeShapeType="1"/>
          </p:cNvSpPr>
          <p:nvPr/>
        </p:nvSpPr>
        <p:spPr bwMode="auto">
          <a:xfrm>
            <a:off x="5771426" y="2882113"/>
            <a:ext cx="6207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Oval 9"/>
          <p:cNvSpPr>
            <a:spLocks noChangeArrowheads="1"/>
          </p:cNvSpPr>
          <p:nvPr/>
        </p:nvSpPr>
        <p:spPr bwMode="auto">
          <a:xfrm>
            <a:off x="5430114" y="4283876"/>
            <a:ext cx="193675" cy="193675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Ellipse 56"/>
          <p:cNvSpPr>
            <a:spLocks/>
          </p:cNvSpPr>
          <p:nvPr/>
        </p:nvSpPr>
        <p:spPr>
          <a:xfrm>
            <a:off x="4934958" y="2605250"/>
            <a:ext cx="2340000" cy="2340000"/>
          </a:xfrm>
          <a:prstGeom prst="ellips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val 19"/>
          <p:cNvSpPr>
            <a:spLocks noChangeArrowheads="1"/>
          </p:cNvSpPr>
          <p:nvPr/>
        </p:nvSpPr>
        <p:spPr bwMode="auto">
          <a:xfrm>
            <a:off x="-787850" y="2291449"/>
            <a:ext cx="601662" cy="601663"/>
          </a:xfrm>
          <a:prstGeom prst="ellipse">
            <a:avLst/>
          </a:prstGeom>
          <a:gradFill rotWithShape="1">
            <a:gsLst>
              <a:gs pos="0">
                <a:srgbClr val="FFFF66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2897492" y="5718474"/>
            <a:ext cx="2800638" cy="584775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3200" dirty="0">
                <a:latin typeface="+mj-lt"/>
              </a:rPr>
              <a:t>Unit absorption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637883" y="6303249"/>
            <a:ext cx="4711393" cy="40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 err="1">
                <a:solidFill>
                  <a:srgbClr val="000000"/>
                </a:solidFill>
                <a:latin typeface="+mj-lt"/>
                <a:cs typeface="Times" charset="0"/>
              </a:rPr>
              <a:t>Pinotsi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Times" charset="0"/>
              </a:rPr>
              <a:t> and </a:t>
            </a:r>
            <a:r>
              <a:rPr lang="en-US" sz="1600" dirty="0" err="1">
                <a:solidFill>
                  <a:srgbClr val="000000"/>
                </a:solidFill>
                <a:latin typeface="+mj-lt"/>
                <a:cs typeface="Times" charset="0"/>
              </a:rPr>
              <a:t>Imamoglu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Times" charset="0"/>
              </a:rPr>
              <a:t>, </a:t>
            </a:r>
            <a:r>
              <a:rPr lang="is-IS" sz="1600" i="1" dirty="0">
                <a:latin typeface="+mj-lt"/>
              </a:rPr>
              <a:t>PRL </a:t>
            </a:r>
            <a:r>
              <a:rPr lang="is-IS" sz="1600" b="1" dirty="0">
                <a:latin typeface="+mj-lt"/>
              </a:rPr>
              <a:t>100, </a:t>
            </a:r>
            <a:r>
              <a:rPr lang="is-IS" sz="1600" dirty="0">
                <a:latin typeface="+mj-lt"/>
              </a:rPr>
              <a:t>093603 (2008)</a:t>
            </a:r>
          </a:p>
        </p:txBody>
      </p:sp>
      <p:sp>
        <p:nvSpPr>
          <p:cNvPr id="2" name="Rectangle 1"/>
          <p:cNvSpPr/>
          <p:nvPr/>
        </p:nvSpPr>
        <p:spPr>
          <a:xfrm>
            <a:off x="5895250" y="6303249"/>
            <a:ext cx="5116835" cy="40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is-IS" sz="1600" dirty="0">
                <a:latin typeface="+mj-lt"/>
              </a:rPr>
              <a:t>Rosenblum, P</a:t>
            </a:r>
            <a:r>
              <a:rPr lang="fr-FR" sz="1600" dirty="0">
                <a:latin typeface="+mj-lt"/>
              </a:rPr>
              <a:t>a</a:t>
            </a:r>
            <a:r>
              <a:rPr lang="is-IS" sz="1600" dirty="0">
                <a:latin typeface="+mj-lt"/>
              </a:rPr>
              <a:t>rkins and Dayan, </a:t>
            </a:r>
            <a:r>
              <a:rPr lang="is-IS" sz="1600" i="1" dirty="0">
                <a:latin typeface="+mj-lt"/>
              </a:rPr>
              <a:t>PRA</a:t>
            </a:r>
            <a:r>
              <a:rPr lang="is-IS" sz="1600" b="1" dirty="0">
                <a:latin typeface="+mj-lt"/>
              </a:rPr>
              <a:t> 84</a:t>
            </a:r>
            <a:r>
              <a:rPr lang="is-IS" sz="1600" dirty="0">
                <a:latin typeface="+mj-lt"/>
              </a:rPr>
              <a:t>, 033854 (2011)</a:t>
            </a:r>
            <a:endParaRPr lang="en-US" sz="1600" dirty="0">
              <a:solidFill>
                <a:srgbClr val="000000"/>
              </a:solidFill>
              <a:latin typeface="+mj-lt"/>
              <a:cs typeface="Times" charset="0"/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697727" y="2911389"/>
            <a:ext cx="574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x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8219080" y="1824367"/>
            <a:ext cx="4347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-1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8219080" y="1824367"/>
            <a:ext cx="184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83" name="Forme libre 82"/>
          <p:cNvSpPr/>
          <p:nvPr/>
        </p:nvSpPr>
        <p:spPr>
          <a:xfrm flipV="1">
            <a:off x="3500832" y="2718000"/>
            <a:ext cx="1674449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0014 h 103254"/>
              <a:gd name="connsiteX1" fmla="*/ 2776108 w 2898585"/>
              <a:gd name="connsiteY1" fmla="*/ 3431 h 103254"/>
              <a:gd name="connsiteX2" fmla="*/ 2654914 w 2898585"/>
              <a:gd name="connsiteY2" fmla="*/ 100151 h 103254"/>
              <a:gd name="connsiteX3" fmla="*/ 2531192 w 2898585"/>
              <a:gd name="connsiteY3" fmla="*/ 4357 h 103254"/>
              <a:gd name="connsiteX4" fmla="*/ 2417981 w 2898585"/>
              <a:gd name="connsiteY4" fmla="*/ 96523 h 103254"/>
              <a:gd name="connsiteX5" fmla="*/ 2289529 w 2898585"/>
              <a:gd name="connsiteY5" fmla="*/ 6535 h 103254"/>
              <a:gd name="connsiteX6" fmla="*/ 2165432 w 2898585"/>
              <a:gd name="connsiteY6" fmla="*/ 98699 h 103254"/>
              <a:gd name="connsiteX7" fmla="*/ 2060203 w 2898585"/>
              <a:gd name="connsiteY7" fmla="*/ 6534 h 103254"/>
              <a:gd name="connsiteX8" fmla="*/ 1940961 w 2898585"/>
              <a:gd name="connsiteY8" fmla="*/ 95071 h 103254"/>
              <a:gd name="connsiteX9" fmla="*/ 1803276 w 2898585"/>
              <a:gd name="connsiteY9" fmla="*/ 8711 h 103254"/>
              <a:gd name="connsiteX10" fmla="*/ 1674449 w 2898585"/>
              <a:gd name="connsiteY10" fmla="*/ 100152 h 103254"/>
              <a:gd name="connsiteX11" fmla="*/ 1547123 w 2898585"/>
              <a:gd name="connsiteY11" fmla="*/ 7985 h 103254"/>
              <a:gd name="connsiteX12" fmla="*/ 1437540 w 2898585"/>
              <a:gd name="connsiteY12" fmla="*/ 96523 h 103254"/>
              <a:gd name="connsiteX13" fmla="*/ 1311767 w 2898585"/>
              <a:gd name="connsiteY13" fmla="*/ 8536 h 103254"/>
              <a:gd name="connsiteX14" fmla="*/ 1181363 w 2898585"/>
              <a:gd name="connsiteY14" fmla="*/ 98700 h 103254"/>
              <a:gd name="connsiteX15" fmla="*/ 1068152 w 2898585"/>
              <a:gd name="connsiteY15" fmla="*/ 3 h 103254"/>
              <a:gd name="connsiteX16" fmla="*/ 933170 w 2898585"/>
              <a:gd name="connsiteY16" fmla="*/ 102328 h 103254"/>
              <a:gd name="connsiteX17" fmla="*/ 815603 w 2898585"/>
              <a:gd name="connsiteY17" fmla="*/ 6535 h 103254"/>
              <a:gd name="connsiteX18" fmla="*/ 704193 w 2898585"/>
              <a:gd name="connsiteY18" fmla="*/ 103254 h 103254"/>
              <a:gd name="connsiteX19" fmla="*/ 583524 w 2898585"/>
              <a:gd name="connsiteY19" fmla="*/ 6358 h 103254"/>
              <a:gd name="connsiteX20" fmla="*/ 460353 w 2898585"/>
              <a:gd name="connsiteY20" fmla="*/ 99401 h 103254"/>
              <a:gd name="connsiteX21" fmla="*/ 336632 w 2898585"/>
              <a:gd name="connsiteY21" fmla="*/ 6509 h 103254"/>
              <a:gd name="connsiteX22" fmla="*/ 214712 w 2898585"/>
              <a:gd name="connsiteY22" fmla="*/ 101603 h 103254"/>
              <a:gd name="connsiteX23" fmla="*/ 122799 w 2898585"/>
              <a:gd name="connsiteY23" fmla="*/ 47574 h 103254"/>
              <a:gd name="connsiteX24" fmla="*/ 0 w 2898585"/>
              <a:gd name="connsiteY24" fmla="*/ 43546 h 103254"/>
              <a:gd name="connsiteX0" fmla="*/ 2898585 w 2898585"/>
              <a:gd name="connsiteY0" fmla="*/ 100014 h 108196"/>
              <a:gd name="connsiteX1" fmla="*/ 2776108 w 2898585"/>
              <a:gd name="connsiteY1" fmla="*/ 3431 h 108196"/>
              <a:gd name="connsiteX2" fmla="*/ 2654914 w 2898585"/>
              <a:gd name="connsiteY2" fmla="*/ 100151 h 108196"/>
              <a:gd name="connsiteX3" fmla="*/ 2531192 w 2898585"/>
              <a:gd name="connsiteY3" fmla="*/ 4357 h 108196"/>
              <a:gd name="connsiteX4" fmla="*/ 2417981 w 2898585"/>
              <a:gd name="connsiteY4" fmla="*/ 96523 h 108196"/>
              <a:gd name="connsiteX5" fmla="*/ 2289529 w 2898585"/>
              <a:gd name="connsiteY5" fmla="*/ 6535 h 108196"/>
              <a:gd name="connsiteX6" fmla="*/ 2165432 w 2898585"/>
              <a:gd name="connsiteY6" fmla="*/ 98699 h 108196"/>
              <a:gd name="connsiteX7" fmla="*/ 1940961 w 2898585"/>
              <a:gd name="connsiteY7" fmla="*/ 95071 h 108196"/>
              <a:gd name="connsiteX8" fmla="*/ 1803276 w 2898585"/>
              <a:gd name="connsiteY8" fmla="*/ 8711 h 108196"/>
              <a:gd name="connsiteX9" fmla="*/ 1674449 w 2898585"/>
              <a:gd name="connsiteY9" fmla="*/ 100152 h 108196"/>
              <a:gd name="connsiteX10" fmla="*/ 1547123 w 2898585"/>
              <a:gd name="connsiteY10" fmla="*/ 7985 h 108196"/>
              <a:gd name="connsiteX11" fmla="*/ 1437540 w 2898585"/>
              <a:gd name="connsiteY11" fmla="*/ 96523 h 108196"/>
              <a:gd name="connsiteX12" fmla="*/ 1311767 w 2898585"/>
              <a:gd name="connsiteY12" fmla="*/ 8536 h 108196"/>
              <a:gd name="connsiteX13" fmla="*/ 1181363 w 2898585"/>
              <a:gd name="connsiteY13" fmla="*/ 98700 h 108196"/>
              <a:gd name="connsiteX14" fmla="*/ 1068152 w 2898585"/>
              <a:gd name="connsiteY14" fmla="*/ 3 h 108196"/>
              <a:gd name="connsiteX15" fmla="*/ 933170 w 2898585"/>
              <a:gd name="connsiteY15" fmla="*/ 102328 h 108196"/>
              <a:gd name="connsiteX16" fmla="*/ 815603 w 2898585"/>
              <a:gd name="connsiteY16" fmla="*/ 6535 h 108196"/>
              <a:gd name="connsiteX17" fmla="*/ 704193 w 2898585"/>
              <a:gd name="connsiteY17" fmla="*/ 103254 h 108196"/>
              <a:gd name="connsiteX18" fmla="*/ 583524 w 2898585"/>
              <a:gd name="connsiteY18" fmla="*/ 6358 h 108196"/>
              <a:gd name="connsiteX19" fmla="*/ 460353 w 2898585"/>
              <a:gd name="connsiteY19" fmla="*/ 99401 h 108196"/>
              <a:gd name="connsiteX20" fmla="*/ 336632 w 2898585"/>
              <a:gd name="connsiteY20" fmla="*/ 6509 h 108196"/>
              <a:gd name="connsiteX21" fmla="*/ 214712 w 2898585"/>
              <a:gd name="connsiteY21" fmla="*/ 101603 h 108196"/>
              <a:gd name="connsiteX22" fmla="*/ 122799 w 2898585"/>
              <a:gd name="connsiteY22" fmla="*/ 47574 h 108196"/>
              <a:gd name="connsiteX23" fmla="*/ 0 w 2898585"/>
              <a:gd name="connsiteY23" fmla="*/ 43546 h 108196"/>
              <a:gd name="connsiteX0" fmla="*/ 2898585 w 2898585"/>
              <a:gd name="connsiteY0" fmla="*/ 100014 h 104186"/>
              <a:gd name="connsiteX1" fmla="*/ 2776108 w 2898585"/>
              <a:gd name="connsiteY1" fmla="*/ 3431 h 104186"/>
              <a:gd name="connsiteX2" fmla="*/ 2654914 w 2898585"/>
              <a:gd name="connsiteY2" fmla="*/ 100151 h 104186"/>
              <a:gd name="connsiteX3" fmla="*/ 2531192 w 2898585"/>
              <a:gd name="connsiteY3" fmla="*/ 4357 h 104186"/>
              <a:gd name="connsiteX4" fmla="*/ 2417981 w 2898585"/>
              <a:gd name="connsiteY4" fmla="*/ 96523 h 104186"/>
              <a:gd name="connsiteX5" fmla="*/ 2165432 w 2898585"/>
              <a:gd name="connsiteY5" fmla="*/ 98699 h 104186"/>
              <a:gd name="connsiteX6" fmla="*/ 1940961 w 2898585"/>
              <a:gd name="connsiteY6" fmla="*/ 95071 h 104186"/>
              <a:gd name="connsiteX7" fmla="*/ 1803276 w 2898585"/>
              <a:gd name="connsiteY7" fmla="*/ 8711 h 104186"/>
              <a:gd name="connsiteX8" fmla="*/ 1674449 w 2898585"/>
              <a:gd name="connsiteY8" fmla="*/ 100152 h 104186"/>
              <a:gd name="connsiteX9" fmla="*/ 1547123 w 2898585"/>
              <a:gd name="connsiteY9" fmla="*/ 7985 h 104186"/>
              <a:gd name="connsiteX10" fmla="*/ 1437540 w 2898585"/>
              <a:gd name="connsiteY10" fmla="*/ 96523 h 104186"/>
              <a:gd name="connsiteX11" fmla="*/ 1311767 w 2898585"/>
              <a:gd name="connsiteY11" fmla="*/ 8536 h 104186"/>
              <a:gd name="connsiteX12" fmla="*/ 1181363 w 2898585"/>
              <a:gd name="connsiteY12" fmla="*/ 98700 h 104186"/>
              <a:gd name="connsiteX13" fmla="*/ 1068152 w 2898585"/>
              <a:gd name="connsiteY13" fmla="*/ 3 h 104186"/>
              <a:gd name="connsiteX14" fmla="*/ 933170 w 2898585"/>
              <a:gd name="connsiteY14" fmla="*/ 102328 h 104186"/>
              <a:gd name="connsiteX15" fmla="*/ 815603 w 2898585"/>
              <a:gd name="connsiteY15" fmla="*/ 6535 h 104186"/>
              <a:gd name="connsiteX16" fmla="*/ 704193 w 2898585"/>
              <a:gd name="connsiteY16" fmla="*/ 103254 h 104186"/>
              <a:gd name="connsiteX17" fmla="*/ 583524 w 2898585"/>
              <a:gd name="connsiteY17" fmla="*/ 6358 h 104186"/>
              <a:gd name="connsiteX18" fmla="*/ 460353 w 2898585"/>
              <a:gd name="connsiteY18" fmla="*/ 99401 h 104186"/>
              <a:gd name="connsiteX19" fmla="*/ 336632 w 2898585"/>
              <a:gd name="connsiteY19" fmla="*/ 6509 h 104186"/>
              <a:gd name="connsiteX20" fmla="*/ 214712 w 2898585"/>
              <a:gd name="connsiteY20" fmla="*/ 101603 h 104186"/>
              <a:gd name="connsiteX21" fmla="*/ 122799 w 2898585"/>
              <a:gd name="connsiteY21" fmla="*/ 47574 h 104186"/>
              <a:gd name="connsiteX22" fmla="*/ 0 w 2898585"/>
              <a:gd name="connsiteY22" fmla="*/ 43546 h 104186"/>
              <a:gd name="connsiteX0" fmla="*/ 2898585 w 2898585"/>
              <a:gd name="connsiteY0" fmla="*/ 100014 h 108346"/>
              <a:gd name="connsiteX1" fmla="*/ 2776108 w 2898585"/>
              <a:gd name="connsiteY1" fmla="*/ 3431 h 108346"/>
              <a:gd name="connsiteX2" fmla="*/ 2654914 w 2898585"/>
              <a:gd name="connsiteY2" fmla="*/ 100151 h 108346"/>
              <a:gd name="connsiteX3" fmla="*/ 2531192 w 2898585"/>
              <a:gd name="connsiteY3" fmla="*/ 4357 h 108346"/>
              <a:gd name="connsiteX4" fmla="*/ 2165432 w 2898585"/>
              <a:gd name="connsiteY4" fmla="*/ 98699 h 108346"/>
              <a:gd name="connsiteX5" fmla="*/ 1940961 w 2898585"/>
              <a:gd name="connsiteY5" fmla="*/ 95071 h 108346"/>
              <a:gd name="connsiteX6" fmla="*/ 1803276 w 2898585"/>
              <a:gd name="connsiteY6" fmla="*/ 8711 h 108346"/>
              <a:gd name="connsiteX7" fmla="*/ 1674449 w 2898585"/>
              <a:gd name="connsiteY7" fmla="*/ 100152 h 108346"/>
              <a:gd name="connsiteX8" fmla="*/ 1547123 w 2898585"/>
              <a:gd name="connsiteY8" fmla="*/ 7985 h 108346"/>
              <a:gd name="connsiteX9" fmla="*/ 1437540 w 2898585"/>
              <a:gd name="connsiteY9" fmla="*/ 96523 h 108346"/>
              <a:gd name="connsiteX10" fmla="*/ 1311767 w 2898585"/>
              <a:gd name="connsiteY10" fmla="*/ 8536 h 108346"/>
              <a:gd name="connsiteX11" fmla="*/ 1181363 w 2898585"/>
              <a:gd name="connsiteY11" fmla="*/ 98700 h 108346"/>
              <a:gd name="connsiteX12" fmla="*/ 1068152 w 2898585"/>
              <a:gd name="connsiteY12" fmla="*/ 3 h 108346"/>
              <a:gd name="connsiteX13" fmla="*/ 933170 w 2898585"/>
              <a:gd name="connsiteY13" fmla="*/ 102328 h 108346"/>
              <a:gd name="connsiteX14" fmla="*/ 815603 w 2898585"/>
              <a:gd name="connsiteY14" fmla="*/ 6535 h 108346"/>
              <a:gd name="connsiteX15" fmla="*/ 704193 w 2898585"/>
              <a:gd name="connsiteY15" fmla="*/ 103254 h 108346"/>
              <a:gd name="connsiteX16" fmla="*/ 583524 w 2898585"/>
              <a:gd name="connsiteY16" fmla="*/ 6358 h 108346"/>
              <a:gd name="connsiteX17" fmla="*/ 460353 w 2898585"/>
              <a:gd name="connsiteY17" fmla="*/ 99401 h 108346"/>
              <a:gd name="connsiteX18" fmla="*/ 336632 w 2898585"/>
              <a:gd name="connsiteY18" fmla="*/ 6509 h 108346"/>
              <a:gd name="connsiteX19" fmla="*/ 214712 w 2898585"/>
              <a:gd name="connsiteY19" fmla="*/ 101603 h 108346"/>
              <a:gd name="connsiteX20" fmla="*/ 122799 w 2898585"/>
              <a:gd name="connsiteY20" fmla="*/ 47574 h 108346"/>
              <a:gd name="connsiteX21" fmla="*/ 0 w 2898585"/>
              <a:gd name="connsiteY21" fmla="*/ 43546 h 108346"/>
              <a:gd name="connsiteX0" fmla="*/ 2898585 w 2898585"/>
              <a:gd name="connsiteY0" fmla="*/ 100014 h 107025"/>
              <a:gd name="connsiteX1" fmla="*/ 2776108 w 2898585"/>
              <a:gd name="connsiteY1" fmla="*/ 3431 h 107025"/>
              <a:gd name="connsiteX2" fmla="*/ 2654914 w 2898585"/>
              <a:gd name="connsiteY2" fmla="*/ 100151 h 107025"/>
              <a:gd name="connsiteX3" fmla="*/ 2165432 w 2898585"/>
              <a:gd name="connsiteY3" fmla="*/ 98699 h 107025"/>
              <a:gd name="connsiteX4" fmla="*/ 1940961 w 2898585"/>
              <a:gd name="connsiteY4" fmla="*/ 95071 h 107025"/>
              <a:gd name="connsiteX5" fmla="*/ 1803276 w 2898585"/>
              <a:gd name="connsiteY5" fmla="*/ 8711 h 107025"/>
              <a:gd name="connsiteX6" fmla="*/ 1674449 w 2898585"/>
              <a:gd name="connsiteY6" fmla="*/ 100152 h 107025"/>
              <a:gd name="connsiteX7" fmla="*/ 1547123 w 2898585"/>
              <a:gd name="connsiteY7" fmla="*/ 7985 h 107025"/>
              <a:gd name="connsiteX8" fmla="*/ 1437540 w 2898585"/>
              <a:gd name="connsiteY8" fmla="*/ 96523 h 107025"/>
              <a:gd name="connsiteX9" fmla="*/ 1311767 w 2898585"/>
              <a:gd name="connsiteY9" fmla="*/ 8536 h 107025"/>
              <a:gd name="connsiteX10" fmla="*/ 1181363 w 2898585"/>
              <a:gd name="connsiteY10" fmla="*/ 98700 h 107025"/>
              <a:gd name="connsiteX11" fmla="*/ 1068152 w 2898585"/>
              <a:gd name="connsiteY11" fmla="*/ 3 h 107025"/>
              <a:gd name="connsiteX12" fmla="*/ 933170 w 2898585"/>
              <a:gd name="connsiteY12" fmla="*/ 102328 h 107025"/>
              <a:gd name="connsiteX13" fmla="*/ 815603 w 2898585"/>
              <a:gd name="connsiteY13" fmla="*/ 6535 h 107025"/>
              <a:gd name="connsiteX14" fmla="*/ 704193 w 2898585"/>
              <a:gd name="connsiteY14" fmla="*/ 103254 h 107025"/>
              <a:gd name="connsiteX15" fmla="*/ 583524 w 2898585"/>
              <a:gd name="connsiteY15" fmla="*/ 6358 h 107025"/>
              <a:gd name="connsiteX16" fmla="*/ 460353 w 2898585"/>
              <a:gd name="connsiteY16" fmla="*/ 99401 h 107025"/>
              <a:gd name="connsiteX17" fmla="*/ 336632 w 2898585"/>
              <a:gd name="connsiteY17" fmla="*/ 6509 h 107025"/>
              <a:gd name="connsiteX18" fmla="*/ 214712 w 2898585"/>
              <a:gd name="connsiteY18" fmla="*/ 101603 h 107025"/>
              <a:gd name="connsiteX19" fmla="*/ 122799 w 2898585"/>
              <a:gd name="connsiteY19" fmla="*/ 47574 h 107025"/>
              <a:gd name="connsiteX20" fmla="*/ 0 w 2898585"/>
              <a:gd name="connsiteY20" fmla="*/ 43546 h 107025"/>
              <a:gd name="connsiteX0" fmla="*/ 2898585 w 2898585"/>
              <a:gd name="connsiteY0" fmla="*/ 100014 h 108410"/>
              <a:gd name="connsiteX1" fmla="*/ 2776108 w 2898585"/>
              <a:gd name="connsiteY1" fmla="*/ 3431 h 108410"/>
              <a:gd name="connsiteX2" fmla="*/ 2165432 w 2898585"/>
              <a:gd name="connsiteY2" fmla="*/ 98699 h 108410"/>
              <a:gd name="connsiteX3" fmla="*/ 1940961 w 2898585"/>
              <a:gd name="connsiteY3" fmla="*/ 95071 h 108410"/>
              <a:gd name="connsiteX4" fmla="*/ 1803276 w 2898585"/>
              <a:gd name="connsiteY4" fmla="*/ 8711 h 108410"/>
              <a:gd name="connsiteX5" fmla="*/ 1674449 w 2898585"/>
              <a:gd name="connsiteY5" fmla="*/ 100152 h 108410"/>
              <a:gd name="connsiteX6" fmla="*/ 1547123 w 2898585"/>
              <a:gd name="connsiteY6" fmla="*/ 7985 h 108410"/>
              <a:gd name="connsiteX7" fmla="*/ 1437540 w 2898585"/>
              <a:gd name="connsiteY7" fmla="*/ 96523 h 108410"/>
              <a:gd name="connsiteX8" fmla="*/ 1311767 w 2898585"/>
              <a:gd name="connsiteY8" fmla="*/ 8536 h 108410"/>
              <a:gd name="connsiteX9" fmla="*/ 1181363 w 2898585"/>
              <a:gd name="connsiteY9" fmla="*/ 98700 h 108410"/>
              <a:gd name="connsiteX10" fmla="*/ 1068152 w 2898585"/>
              <a:gd name="connsiteY10" fmla="*/ 3 h 108410"/>
              <a:gd name="connsiteX11" fmla="*/ 933170 w 2898585"/>
              <a:gd name="connsiteY11" fmla="*/ 102328 h 108410"/>
              <a:gd name="connsiteX12" fmla="*/ 815603 w 2898585"/>
              <a:gd name="connsiteY12" fmla="*/ 6535 h 108410"/>
              <a:gd name="connsiteX13" fmla="*/ 704193 w 2898585"/>
              <a:gd name="connsiteY13" fmla="*/ 103254 h 108410"/>
              <a:gd name="connsiteX14" fmla="*/ 583524 w 2898585"/>
              <a:gd name="connsiteY14" fmla="*/ 6358 h 108410"/>
              <a:gd name="connsiteX15" fmla="*/ 460353 w 2898585"/>
              <a:gd name="connsiteY15" fmla="*/ 99401 h 108410"/>
              <a:gd name="connsiteX16" fmla="*/ 336632 w 2898585"/>
              <a:gd name="connsiteY16" fmla="*/ 6509 h 108410"/>
              <a:gd name="connsiteX17" fmla="*/ 214712 w 2898585"/>
              <a:gd name="connsiteY17" fmla="*/ 101603 h 108410"/>
              <a:gd name="connsiteX18" fmla="*/ 122799 w 2898585"/>
              <a:gd name="connsiteY18" fmla="*/ 47574 h 108410"/>
              <a:gd name="connsiteX19" fmla="*/ 0 w 2898585"/>
              <a:gd name="connsiteY19" fmla="*/ 43546 h 108410"/>
              <a:gd name="connsiteX0" fmla="*/ 2898585 w 2898585"/>
              <a:gd name="connsiteY0" fmla="*/ 100014 h 103255"/>
              <a:gd name="connsiteX1" fmla="*/ 2165432 w 2898585"/>
              <a:gd name="connsiteY1" fmla="*/ 98699 h 103255"/>
              <a:gd name="connsiteX2" fmla="*/ 1940961 w 2898585"/>
              <a:gd name="connsiteY2" fmla="*/ 95071 h 103255"/>
              <a:gd name="connsiteX3" fmla="*/ 1803276 w 2898585"/>
              <a:gd name="connsiteY3" fmla="*/ 8711 h 103255"/>
              <a:gd name="connsiteX4" fmla="*/ 1674449 w 2898585"/>
              <a:gd name="connsiteY4" fmla="*/ 100152 h 103255"/>
              <a:gd name="connsiteX5" fmla="*/ 1547123 w 2898585"/>
              <a:gd name="connsiteY5" fmla="*/ 7985 h 103255"/>
              <a:gd name="connsiteX6" fmla="*/ 1437540 w 2898585"/>
              <a:gd name="connsiteY6" fmla="*/ 96523 h 103255"/>
              <a:gd name="connsiteX7" fmla="*/ 1311767 w 2898585"/>
              <a:gd name="connsiteY7" fmla="*/ 8536 h 103255"/>
              <a:gd name="connsiteX8" fmla="*/ 1181363 w 2898585"/>
              <a:gd name="connsiteY8" fmla="*/ 98700 h 103255"/>
              <a:gd name="connsiteX9" fmla="*/ 1068152 w 2898585"/>
              <a:gd name="connsiteY9" fmla="*/ 3 h 103255"/>
              <a:gd name="connsiteX10" fmla="*/ 933170 w 2898585"/>
              <a:gd name="connsiteY10" fmla="*/ 102328 h 103255"/>
              <a:gd name="connsiteX11" fmla="*/ 815603 w 2898585"/>
              <a:gd name="connsiteY11" fmla="*/ 6535 h 103255"/>
              <a:gd name="connsiteX12" fmla="*/ 704193 w 2898585"/>
              <a:gd name="connsiteY12" fmla="*/ 103254 h 103255"/>
              <a:gd name="connsiteX13" fmla="*/ 583524 w 2898585"/>
              <a:gd name="connsiteY13" fmla="*/ 6358 h 103255"/>
              <a:gd name="connsiteX14" fmla="*/ 460353 w 2898585"/>
              <a:gd name="connsiteY14" fmla="*/ 99401 h 103255"/>
              <a:gd name="connsiteX15" fmla="*/ 336632 w 2898585"/>
              <a:gd name="connsiteY15" fmla="*/ 6509 h 103255"/>
              <a:gd name="connsiteX16" fmla="*/ 214712 w 2898585"/>
              <a:gd name="connsiteY16" fmla="*/ 101603 h 103255"/>
              <a:gd name="connsiteX17" fmla="*/ 122799 w 2898585"/>
              <a:gd name="connsiteY17" fmla="*/ 47574 h 103255"/>
              <a:gd name="connsiteX18" fmla="*/ 0 w 2898585"/>
              <a:gd name="connsiteY18" fmla="*/ 43546 h 103255"/>
              <a:gd name="connsiteX0" fmla="*/ 2165432 w 2165432"/>
              <a:gd name="connsiteY0" fmla="*/ 98699 h 103254"/>
              <a:gd name="connsiteX1" fmla="*/ 1940961 w 2165432"/>
              <a:gd name="connsiteY1" fmla="*/ 95071 h 103254"/>
              <a:gd name="connsiteX2" fmla="*/ 1803276 w 2165432"/>
              <a:gd name="connsiteY2" fmla="*/ 8711 h 103254"/>
              <a:gd name="connsiteX3" fmla="*/ 1674449 w 2165432"/>
              <a:gd name="connsiteY3" fmla="*/ 100152 h 103254"/>
              <a:gd name="connsiteX4" fmla="*/ 1547123 w 2165432"/>
              <a:gd name="connsiteY4" fmla="*/ 7985 h 103254"/>
              <a:gd name="connsiteX5" fmla="*/ 1437540 w 2165432"/>
              <a:gd name="connsiteY5" fmla="*/ 96523 h 103254"/>
              <a:gd name="connsiteX6" fmla="*/ 1311767 w 2165432"/>
              <a:gd name="connsiteY6" fmla="*/ 8536 h 103254"/>
              <a:gd name="connsiteX7" fmla="*/ 1181363 w 2165432"/>
              <a:gd name="connsiteY7" fmla="*/ 98700 h 103254"/>
              <a:gd name="connsiteX8" fmla="*/ 1068152 w 2165432"/>
              <a:gd name="connsiteY8" fmla="*/ 3 h 103254"/>
              <a:gd name="connsiteX9" fmla="*/ 933170 w 2165432"/>
              <a:gd name="connsiteY9" fmla="*/ 102328 h 103254"/>
              <a:gd name="connsiteX10" fmla="*/ 815603 w 2165432"/>
              <a:gd name="connsiteY10" fmla="*/ 6535 h 103254"/>
              <a:gd name="connsiteX11" fmla="*/ 704193 w 2165432"/>
              <a:gd name="connsiteY11" fmla="*/ 103254 h 103254"/>
              <a:gd name="connsiteX12" fmla="*/ 583524 w 2165432"/>
              <a:gd name="connsiteY12" fmla="*/ 6358 h 103254"/>
              <a:gd name="connsiteX13" fmla="*/ 460353 w 2165432"/>
              <a:gd name="connsiteY13" fmla="*/ 99401 h 103254"/>
              <a:gd name="connsiteX14" fmla="*/ 336632 w 2165432"/>
              <a:gd name="connsiteY14" fmla="*/ 6509 h 103254"/>
              <a:gd name="connsiteX15" fmla="*/ 214712 w 2165432"/>
              <a:gd name="connsiteY15" fmla="*/ 101603 h 103254"/>
              <a:gd name="connsiteX16" fmla="*/ 122799 w 2165432"/>
              <a:gd name="connsiteY16" fmla="*/ 47574 h 103254"/>
              <a:gd name="connsiteX17" fmla="*/ 0 w 2165432"/>
              <a:gd name="connsiteY17" fmla="*/ 43546 h 103254"/>
              <a:gd name="connsiteX0" fmla="*/ 1940961 w 1940961"/>
              <a:gd name="connsiteY0" fmla="*/ 95071 h 103254"/>
              <a:gd name="connsiteX1" fmla="*/ 1803276 w 1940961"/>
              <a:gd name="connsiteY1" fmla="*/ 8711 h 103254"/>
              <a:gd name="connsiteX2" fmla="*/ 1674449 w 1940961"/>
              <a:gd name="connsiteY2" fmla="*/ 100152 h 103254"/>
              <a:gd name="connsiteX3" fmla="*/ 1547123 w 1940961"/>
              <a:gd name="connsiteY3" fmla="*/ 7985 h 103254"/>
              <a:gd name="connsiteX4" fmla="*/ 1437540 w 1940961"/>
              <a:gd name="connsiteY4" fmla="*/ 96523 h 103254"/>
              <a:gd name="connsiteX5" fmla="*/ 1311767 w 1940961"/>
              <a:gd name="connsiteY5" fmla="*/ 8536 h 103254"/>
              <a:gd name="connsiteX6" fmla="*/ 1181363 w 1940961"/>
              <a:gd name="connsiteY6" fmla="*/ 98700 h 103254"/>
              <a:gd name="connsiteX7" fmla="*/ 1068152 w 1940961"/>
              <a:gd name="connsiteY7" fmla="*/ 3 h 103254"/>
              <a:gd name="connsiteX8" fmla="*/ 933170 w 1940961"/>
              <a:gd name="connsiteY8" fmla="*/ 102328 h 103254"/>
              <a:gd name="connsiteX9" fmla="*/ 815603 w 1940961"/>
              <a:gd name="connsiteY9" fmla="*/ 6535 h 103254"/>
              <a:gd name="connsiteX10" fmla="*/ 704193 w 1940961"/>
              <a:gd name="connsiteY10" fmla="*/ 103254 h 103254"/>
              <a:gd name="connsiteX11" fmla="*/ 583524 w 1940961"/>
              <a:gd name="connsiteY11" fmla="*/ 6358 h 103254"/>
              <a:gd name="connsiteX12" fmla="*/ 460353 w 1940961"/>
              <a:gd name="connsiteY12" fmla="*/ 99401 h 103254"/>
              <a:gd name="connsiteX13" fmla="*/ 336632 w 1940961"/>
              <a:gd name="connsiteY13" fmla="*/ 6509 h 103254"/>
              <a:gd name="connsiteX14" fmla="*/ 214712 w 1940961"/>
              <a:gd name="connsiteY14" fmla="*/ 101603 h 103254"/>
              <a:gd name="connsiteX15" fmla="*/ 122799 w 1940961"/>
              <a:gd name="connsiteY15" fmla="*/ 47574 h 103254"/>
              <a:gd name="connsiteX16" fmla="*/ 0 w 1940961"/>
              <a:gd name="connsiteY16" fmla="*/ 43546 h 103254"/>
              <a:gd name="connsiteX0" fmla="*/ 1940961 w 1940961"/>
              <a:gd name="connsiteY0" fmla="*/ 95071 h 105679"/>
              <a:gd name="connsiteX1" fmla="*/ 1674449 w 1940961"/>
              <a:gd name="connsiteY1" fmla="*/ 100152 h 105679"/>
              <a:gd name="connsiteX2" fmla="*/ 1547123 w 1940961"/>
              <a:gd name="connsiteY2" fmla="*/ 7985 h 105679"/>
              <a:gd name="connsiteX3" fmla="*/ 1437540 w 1940961"/>
              <a:gd name="connsiteY3" fmla="*/ 96523 h 105679"/>
              <a:gd name="connsiteX4" fmla="*/ 1311767 w 1940961"/>
              <a:gd name="connsiteY4" fmla="*/ 8536 h 105679"/>
              <a:gd name="connsiteX5" fmla="*/ 1181363 w 1940961"/>
              <a:gd name="connsiteY5" fmla="*/ 98700 h 105679"/>
              <a:gd name="connsiteX6" fmla="*/ 1068152 w 1940961"/>
              <a:gd name="connsiteY6" fmla="*/ 3 h 105679"/>
              <a:gd name="connsiteX7" fmla="*/ 933170 w 1940961"/>
              <a:gd name="connsiteY7" fmla="*/ 102328 h 105679"/>
              <a:gd name="connsiteX8" fmla="*/ 815603 w 1940961"/>
              <a:gd name="connsiteY8" fmla="*/ 6535 h 105679"/>
              <a:gd name="connsiteX9" fmla="*/ 704193 w 1940961"/>
              <a:gd name="connsiteY9" fmla="*/ 103254 h 105679"/>
              <a:gd name="connsiteX10" fmla="*/ 583524 w 1940961"/>
              <a:gd name="connsiteY10" fmla="*/ 6358 h 105679"/>
              <a:gd name="connsiteX11" fmla="*/ 460353 w 1940961"/>
              <a:gd name="connsiteY11" fmla="*/ 99401 h 105679"/>
              <a:gd name="connsiteX12" fmla="*/ 336632 w 1940961"/>
              <a:gd name="connsiteY12" fmla="*/ 6509 h 105679"/>
              <a:gd name="connsiteX13" fmla="*/ 214712 w 1940961"/>
              <a:gd name="connsiteY13" fmla="*/ 101603 h 105679"/>
              <a:gd name="connsiteX14" fmla="*/ 122799 w 1940961"/>
              <a:gd name="connsiteY14" fmla="*/ 47574 h 105679"/>
              <a:gd name="connsiteX15" fmla="*/ 0 w 1940961"/>
              <a:gd name="connsiteY15" fmla="*/ 43546 h 105679"/>
              <a:gd name="connsiteX0" fmla="*/ 1674449 w 1674449"/>
              <a:gd name="connsiteY0" fmla="*/ 100152 h 103254"/>
              <a:gd name="connsiteX1" fmla="*/ 1547123 w 1674449"/>
              <a:gd name="connsiteY1" fmla="*/ 7985 h 103254"/>
              <a:gd name="connsiteX2" fmla="*/ 1437540 w 1674449"/>
              <a:gd name="connsiteY2" fmla="*/ 96523 h 103254"/>
              <a:gd name="connsiteX3" fmla="*/ 1311767 w 1674449"/>
              <a:gd name="connsiteY3" fmla="*/ 8536 h 103254"/>
              <a:gd name="connsiteX4" fmla="*/ 1181363 w 1674449"/>
              <a:gd name="connsiteY4" fmla="*/ 98700 h 103254"/>
              <a:gd name="connsiteX5" fmla="*/ 1068152 w 1674449"/>
              <a:gd name="connsiteY5" fmla="*/ 3 h 103254"/>
              <a:gd name="connsiteX6" fmla="*/ 933170 w 1674449"/>
              <a:gd name="connsiteY6" fmla="*/ 102328 h 103254"/>
              <a:gd name="connsiteX7" fmla="*/ 815603 w 1674449"/>
              <a:gd name="connsiteY7" fmla="*/ 6535 h 103254"/>
              <a:gd name="connsiteX8" fmla="*/ 704193 w 1674449"/>
              <a:gd name="connsiteY8" fmla="*/ 103254 h 103254"/>
              <a:gd name="connsiteX9" fmla="*/ 583524 w 1674449"/>
              <a:gd name="connsiteY9" fmla="*/ 6358 h 103254"/>
              <a:gd name="connsiteX10" fmla="*/ 460353 w 1674449"/>
              <a:gd name="connsiteY10" fmla="*/ 99401 h 103254"/>
              <a:gd name="connsiteX11" fmla="*/ 336632 w 1674449"/>
              <a:gd name="connsiteY11" fmla="*/ 6509 h 103254"/>
              <a:gd name="connsiteX12" fmla="*/ 214712 w 1674449"/>
              <a:gd name="connsiteY12" fmla="*/ 101603 h 103254"/>
              <a:gd name="connsiteX13" fmla="*/ 122799 w 1674449"/>
              <a:gd name="connsiteY13" fmla="*/ 47574 h 103254"/>
              <a:gd name="connsiteX14" fmla="*/ 0 w 1674449"/>
              <a:gd name="connsiteY14" fmla="*/ 43546 h 10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449" h="103254">
                <a:moveTo>
                  <a:pt x="1674449" y="100152"/>
                </a:moveTo>
                <a:cubicBezTo>
                  <a:pt x="1608809" y="85638"/>
                  <a:pt x="1586608" y="8590"/>
                  <a:pt x="1547123" y="7985"/>
                </a:cubicBezTo>
                <a:cubicBezTo>
                  <a:pt x="1507638" y="7380"/>
                  <a:pt x="1476766" y="96431"/>
                  <a:pt x="1437540" y="96523"/>
                </a:cubicBezTo>
                <a:cubicBezTo>
                  <a:pt x="1398314" y="96615"/>
                  <a:pt x="1354463" y="8173"/>
                  <a:pt x="1311767" y="8536"/>
                </a:cubicBezTo>
                <a:cubicBezTo>
                  <a:pt x="1269071" y="8899"/>
                  <a:pt x="1221965" y="100122"/>
                  <a:pt x="1181363" y="98700"/>
                </a:cubicBezTo>
                <a:cubicBezTo>
                  <a:pt x="1140761" y="97278"/>
                  <a:pt x="1109517" y="-602"/>
                  <a:pt x="1068152" y="3"/>
                </a:cubicBezTo>
                <a:cubicBezTo>
                  <a:pt x="1026787" y="608"/>
                  <a:pt x="975261" y="101239"/>
                  <a:pt x="933170" y="102328"/>
                </a:cubicBezTo>
                <a:cubicBezTo>
                  <a:pt x="891079" y="103417"/>
                  <a:pt x="853766" y="6381"/>
                  <a:pt x="815603" y="6535"/>
                </a:cubicBezTo>
                <a:cubicBezTo>
                  <a:pt x="777440" y="6689"/>
                  <a:pt x="742873" y="103283"/>
                  <a:pt x="704193" y="103254"/>
                </a:cubicBezTo>
                <a:cubicBezTo>
                  <a:pt x="665513" y="103225"/>
                  <a:pt x="624164" y="7000"/>
                  <a:pt x="583524" y="6358"/>
                </a:cubicBezTo>
                <a:cubicBezTo>
                  <a:pt x="542884" y="5716"/>
                  <a:pt x="501502" y="99376"/>
                  <a:pt x="460353" y="99401"/>
                </a:cubicBezTo>
                <a:cubicBezTo>
                  <a:pt x="419204" y="99426"/>
                  <a:pt x="377572" y="6142"/>
                  <a:pt x="336632" y="6509"/>
                </a:cubicBezTo>
                <a:cubicBezTo>
                  <a:pt x="295692" y="6876"/>
                  <a:pt x="250351" y="94759"/>
                  <a:pt x="214712" y="101603"/>
                </a:cubicBezTo>
                <a:cubicBezTo>
                  <a:pt x="179073" y="108447"/>
                  <a:pt x="170669" y="57251"/>
                  <a:pt x="122799" y="47574"/>
                </a:cubicBezTo>
                <a:cubicBezTo>
                  <a:pt x="82656" y="39459"/>
                  <a:pt x="40933" y="44889"/>
                  <a:pt x="0" y="43546"/>
                </a:cubicBezTo>
              </a:path>
            </a:pathLst>
          </a:custGeom>
          <a:noFill/>
          <a:ln w="28575">
            <a:solidFill>
              <a:srgbClr val="FF0000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4" name="Forme libre 83"/>
          <p:cNvSpPr/>
          <p:nvPr/>
        </p:nvSpPr>
        <p:spPr>
          <a:xfrm flipH="1" flipV="1">
            <a:off x="6916801" y="2721600"/>
            <a:ext cx="1674449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0014 h 103254"/>
              <a:gd name="connsiteX1" fmla="*/ 2776108 w 2898585"/>
              <a:gd name="connsiteY1" fmla="*/ 3431 h 103254"/>
              <a:gd name="connsiteX2" fmla="*/ 2654914 w 2898585"/>
              <a:gd name="connsiteY2" fmla="*/ 100151 h 103254"/>
              <a:gd name="connsiteX3" fmla="*/ 2531192 w 2898585"/>
              <a:gd name="connsiteY3" fmla="*/ 4357 h 103254"/>
              <a:gd name="connsiteX4" fmla="*/ 2417981 w 2898585"/>
              <a:gd name="connsiteY4" fmla="*/ 96523 h 103254"/>
              <a:gd name="connsiteX5" fmla="*/ 2289529 w 2898585"/>
              <a:gd name="connsiteY5" fmla="*/ 6535 h 103254"/>
              <a:gd name="connsiteX6" fmla="*/ 2165432 w 2898585"/>
              <a:gd name="connsiteY6" fmla="*/ 98699 h 103254"/>
              <a:gd name="connsiteX7" fmla="*/ 2060203 w 2898585"/>
              <a:gd name="connsiteY7" fmla="*/ 6534 h 103254"/>
              <a:gd name="connsiteX8" fmla="*/ 1940961 w 2898585"/>
              <a:gd name="connsiteY8" fmla="*/ 95071 h 103254"/>
              <a:gd name="connsiteX9" fmla="*/ 1803276 w 2898585"/>
              <a:gd name="connsiteY9" fmla="*/ 8711 h 103254"/>
              <a:gd name="connsiteX10" fmla="*/ 1674449 w 2898585"/>
              <a:gd name="connsiteY10" fmla="*/ 100152 h 103254"/>
              <a:gd name="connsiteX11" fmla="*/ 1547123 w 2898585"/>
              <a:gd name="connsiteY11" fmla="*/ 7985 h 103254"/>
              <a:gd name="connsiteX12" fmla="*/ 1437540 w 2898585"/>
              <a:gd name="connsiteY12" fmla="*/ 96523 h 103254"/>
              <a:gd name="connsiteX13" fmla="*/ 1311767 w 2898585"/>
              <a:gd name="connsiteY13" fmla="*/ 8536 h 103254"/>
              <a:gd name="connsiteX14" fmla="*/ 1181363 w 2898585"/>
              <a:gd name="connsiteY14" fmla="*/ 98700 h 103254"/>
              <a:gd name="connsiteX15" fmla="*/ 1068152 w 2898585"/>
              <a:gd name="connsiteY15" fmla="*/ 3 h 103254"/>
              <a:gd name="connsiteX16" fmla="*/ 933170 w 2898585"/>
              <a:gd name="connsiteY16" fmla="*/ 102328 h 103254"/>
              <a:gd name="connsiteX17" fmla="*/ 815603 w 2898585"/>
              <a:gd name="connsiteY17" fmla="*/ 6535 h 103254"/>
              <a:gd name="connsiteX18" fmla="*/ 704193 w 2898585"/>
              <a:gd name="connsiteY18" fmla="*/ 103254 h 103254"/>
              <a:gd name="connsiteX19" fmla="*/ 583524 w 2898585"/>
              <a:gd name="connsiteY19" fmla="*/ 6358 h 103254"/>
              <a:gd name="connsiteX20" fmla="*/ 460353 w 2898585"/>
              <a:gd name="connsiteY20" fmla="*/ 99401 h 103254"/>
              <a:gd name="connsiteX21" fmla="*/ 336632 w 2898585"/>
              <a:gd name="connsiteY21" fmla="*/ 6509 h 103254"/>
              <a:gd name="connsiteX22" fmla="*/ 214712 w 2898585"/>
              <a:gd name="connsiteY22" fmla="*/ 101603 h 103254"/>
              <a:gd name="connsiteX23" fmla="*/ 122799 w 2898585"/>
              <a:gd name="connsiteY23" fmla="*/ 47574 h 103254"/>
              <a:gd name="connsiteX24" fmla="*/ 0 w 2898585"/>
              <a:gd name="connsiteY24" fmla="*/ 43546 h 103254"/>
              <a:gd name="connsiteX0" fmla="*/ 2898585 w 2898585"/>
              <a:gd name="connsiteY0" fmla="*/ 100014 h 108196"/>
              <a:gd name="connsiteX1" fmla="*/ 2776108 w 2898585"/>
              <a:gd name="connsiteY1" fmla="*/ 3431 h 108196"/>
              <a:gd name="connsiteX2" fmla="*/ 2654914 w 2898585"/>
              <a:gd name="connsiteY2" fmla="*/ 100151 h 108196"/>
              <a:gd name="connsiteX3" fmla="*/ 2531192 w 2898585"/>
              <a:gd name="connsiteY3" fmla="*/ 4357 h 108196"/>
              <a:gd name="connsiteX4" fmla="*/ 2417981 w 2898585"/>
              <a:gd name="connsiteY4" fmla="*/ 96523 h 108196"/>
              <a:gd name="connsiteX5" fmla="*/ 2289529 w 2898585"/>
              <a:gd name="connsiteY5" fmla="*/ 6535 h 108196"/>
              <a:gd name="connsiteX6" fmla="*/ 2165432 w 2898585"/>
              <a:gd name="connsiteY6" fmla="*/ 98699 h 108196"/>
              <a:gd name="connsiteX7" fmla="*/ 1940961 w 2898585"/>
              <a:gd name="connsiteY7" fmla="*/ 95071 h 108196"/>
              <a:gd name="connsiteX8" fmla="*/ 1803276 w 2898585"/>
              <a:gd name="connsiteY8" fmla="*/ 8711 h 108196"/>
              <a:gd name="connsiteX9" fmla="*/ 1674449 w 2898585"/>
              <a:gd name="connsiteY9" fmla="*/ 100152 h 108196"/>
              <a:gd name="connsiteX10" fmla="*/ 1547123 w 2898585"/>
              <a:gd name="connsiteY10" fmla="*/ 7985 h 108196"/>
              <a:gd name="connsiteX11" fmla="*/ 1437540 w 2898585"/>
              <a:gd name="connsiteY11" fmla="*/ 96523 h 108196"/>
              <a:gd name="connsiteX12" fmla="*/ 1311767 w 2898585"/>
              <a:gd name="connsiteY12" fmla="*/ 8536 h 108196"/>
              <a:gd name="connsiteX13" fmla="*/ 1181363 w 2898585"/>
              <a:gd name="connsiteY13" fmla="*/ 98700 h 108196"/>
              <a:gd name="connsiteX14" fmla="*/ 1068152 w 2898585"/>
              <a:gd name="connsiteY14" fmla="*/ 3 h 108196"/>
              <a:gd name="connsiteX15" fmla="*/ 933170 w 2898585"/>
              <a:gd name="connsiteY15" fmla="*/ 102328 h 108196"/>
              <a:gd name="connsiteX16" fmla="*/ 815603 w 2898585"/>
              <a:gd name="connsiteY16" fmla="*/ 6535 h 108196"/>
              <a:gd name="connsiteX17" fmla="*/ 704193 w 2898585"/>
              <a:gd name="connsiteY17" fmla="*/ 103254 h 108196"/>
              <a:gd name="connsiteX18" fmla="*/ 583524 w 2898585"/>
              <a:gd name="connsiteY18" fmla="*/ 6358 h 108196"/>
              <a:gd name="connsiteX19" fmla="*/ 460353 w 2898585"/>
              <a:gd name="connsiteY19" fmla="*/ 99401 h 108196"/>
              <a:gd name="connsiteX20" fmla="*/ 336632 w 2898585"/>
              <a:gd name="connsiteY20" fmla="*/ 6509 h 108196"/>
              <a:gd name="connsiteX21" fmla="*/ 214712 w 2898585"/>
              <a:gd name="connsiteY21" fmla="*/ 101603 h 108196"/>
              <a:gd name="connsiteX22" fmla="*/ 122799 w 2898585"/>
              <a:gd name="connsiteY22" fmla="*/ 47574 h 108196"/>
              <a:gd name="connsiteX23" fmla="*/ 0 w 2898585"/>
              <a:gd name="connsiteY23" fmla="*/ 43546 h 108196"/>
              <a:gd name="connsiteX0" fmla="*/ 2898585 w 2898585"/>
              <a:gd name="connsiteY0" fmla="*/ 100014 h 104186"/>
              <a:gd name="connsiteX1" fmla="*/ 2776108 w 2898585"/>
              <a:gd name="connsiteY1" fmla="*/ 3431 h 104186"/>
              <a:gd name="connsiteX2" fmla="*/ 2654914 w 2898585"/>
              <a:gd name="connsiteY2" fmla="*/ 100151 h 104186"/>
              <a:gd name="connsiteX3" fmla="*/ 2531192 w 2898585"/>
              <a:gd name="connsiteY3" fmla="*/ 4357 h 104186"/>
              <a:gd name="connsiteX4" fmla="*/ 2417981 w 2898585"/>
              <a:gd name="connsiteY4" fmla="*/ 96523 h 104186"/>
              <a:gd name="connsiteX5" fmla="*/ 2165432 w 2898585"/>
              <a:gd name="connsiteY5" fmla="*/ 98699 h 104186"/>
              <a:gd name="connsiteX6" fmla="*/ 1940961 w 2898585"/>
              <a:gd name="connsiteY6" fmla="*/ 95071 h 104186"/>
              <a:gd name="connsiteX7" fmla="*/ 1803276 w 2898585"/>
              <a:gd name="connsiteY7" fmla="*/ 8711 h 104186"/>
              <a:gd name="connsiteX8" fmla="*/ 1674449 w 2898585"/>
              <a:gd name="connsiteY8" fmla="*/ 100152 h 104186"/>
              <a:gd name="connsiteX9" fmla="*/ 1547123 w 2898585"/>
              <a:gd name="connsiteY9" fmla="*/ 7985 h 104186"/>
              <a:gd name="connsiteX10" fmla="*/ 1437540 w 2898585"/>
              <a:gd name="connsiteY10" fmla="*/ 96523 h 104186"/>
              <a:gd name="connsiteX11" fmla="*/ 1311767 w 2898585"/>
              <a:gd name="connsiteY11" fmla="*/ 8536 h 104186"/>
              <a:gd name="connsiteX12" fmla="*/ 1181363 w 2898585"/>
              <a:gd name="connsiteY12" fmla="*/ 98700 h 104186"/>
              <a:gd name="connsiteX13" fmla="*/ 1068152 w 2898585"/>
              <a:gd name="connsiteY13" fmla="*/ 3 h 104186"/>
              <a:gd name="connsiteX14" fmla="*/ 933170 w 2898585"/>
              <a:gd name="connsiteY14" fmla="*/ 102328 h 104186"/>
              <a:gd name="connsiteX15" fmla="*/ 815603 w 2898585"/>
              <a:gd name="connsiteY15" fmla="*/ 6535 h 104186"/>
              <a:gd name="connsiteX16" fmla="*/ 704193 w 2898585"/>
              <a:gd name="connsiteY16" fmla="*/ 103254 h 104186"/>
              <a:gd name="connsiteX17" fmla="*/ 583524 w 2898585"/>
              <a:gd name="connsiteY17" fmla="*/ 6358 h 104186"/>
              <a:gd name="connsiteX18" fmla="*/ 460353 w 2898585"/>
              <a:gd name="connsiteY18" fmla="*/ 99401 h 104186"/>
              <a:gd name="connsiteX19" fmla="*/ 336632 w 2898585"/>
              <a:gd name="connsiteY19" fmla="*/ 6509 h 104186"/>
              <a:gd name="connsiteX20" fmla="*/ 214712 w 2898585"/>
              <a:gd name="connsiteY20" fmla="*/ 101603 h 104186"/>
              <a:gd name="connsiteX21" fmla="*/ 122799 w 2898585"/>
              <a:gd name="connsiteY21" fmla="*/ 47574 h 104186"/>
              <a:gd name="connsiteX22" fmla="*/ 0 w 2898585"/>
              <a:gd name="connsiteY22" fmla="*/ 43546 h 104186"/>
              <a:gd name="connsiteX0" fmla="*/ 2898585 w 2898585"/>
              <a:gd name="connsiteY0" fmla="*/ 100014 h 108346"/>
              <a:gd name="connsiteX1" fmla="*/ 2776108 w 2898585"/>
              <a:gd name="connsiteY1" fmla="*/ 3431 h 108346"/>
              <a:gd name="connsiteX2" fmla="*/ 2654914 w 2898585"/>
              <a:gd name="connsiteY2" fmla="*/ 100151 h 108346"/>
              <a:gd name="connsiteX3" fmla="*/ 2531192 w 2898585"/>
              <a:gd name="connsiteY3" fmla="*/ 4357 h 108346"/>
              <a:gd name="connsiteX4" fmla="*/ 2165432 w 2898585"/>
              <a:gd name="connsiteY4" fmla="*/ 98699 h 108346"/>
              <a:gd name="connsiteX5" fmla="*/ 1940961 w 2898585"/>
              <a:gd name="connsiteY5" fmla="*/ 95071 h 108346"/>
              <a:gd name="connsiteX6" fmla="*/ 1803276 w 2898585"/>
              <a:gd name="connsiteY6" fmla="*/ 8711 h 108346"/>
              <a:gd name="connsiteX7" fmla="*/ 1674449 w 2898585"/>
              <a:gd name="connsiteY7" fmla="*/ 100152 h 108346"/>
              <a:gd name="connsiteX8" fmla="*/ 1547123 w 2898585"/>
              <a:gd name="connsiteY8" fmla="*/ 7985 h 108346"/>
              <a:gd name="connsiteX9" fmla="*/ 1437540 w 2898585"/>
              <a:gd name="connsiteY9" fmla="*/ 96523 h 108346"/>
              <a:gd name="connsiteX10" fmla="*/ 1311767 w 2898585"/>
              <a:gd name="connsiteY10" fmla="*/ 8536 h 108346"/>
              <a:gd name="connsiteX11" fmla="*/ 1181363 w 2898585"/>
              <a:gd name="connsiteY11" fmla="*/ 98700 h 108346"/>
              <a:gd name="connsiteX12" fmla="*/ 1068152 w 2898585"/>
              <a:gd name="connsiteY12" fmla="*/ 3 h 108346"/>
              <a:gd name="connsiteX13" fmla="*/ 933170 w 2898585"/>
              <a:gd name="connsiteY13" fmla="*/ 102328 h 108346"/>
              <a:gd name="connsiteX14" fmla="*/ 815603 w 2898585"/>
              <a:gd name="connsiteY14" fmla="*/ 6535 h 108346"/>
              <a:gd name="connsiteX15" fmla="*/ 704193 w 2898585"/>
              <a:gd name="connsiteY15" fmla="*/ 103254 h 108346"/>
              <a:gd name="connsiteX16" fmla="*/ 583524 w 2898585"/>
              <a:gd name="connsiteY16" fmla="*/ 6358 h 108346"/>
              <a:gd name="connsiteX17" fmla="*/ 460353 w 2898585"/>
              <a:gd name="connsiteY17" fmla="*/ 99401 h 108346"/>
              <a:gd name="connsiteX18" fmla="*/ 336632 w 2898585"/>
              <a:gd name="connsiteY18" fmla="*/ 6509 h 108346"/>
              <a:gd name="connsiteX19" fmla="*/ 214712 w 2898585"/>
              <a:gd name="connsiteY19" fmla="*/ 101603 h 108346"/>
              <a:gd name="connsiteX20" fmla="*/ 122799 w 2898585"/>
              <a:gd name="connsiteY20" fmla="*/ 47574 h 108346"/>
              <a:gd name="connsiteX21" fmla="*/ 0 w 2898585"/>
              <a:gd name="connsiteY21" fmla="*/ 43546 h 108346"/>
              <a:gd name="connsiteX0" fmla="*/ 2898585 w 2898585"/>
              <a:gd name="connsiteY0" fmla="*/ 100014 h 107025"/>
              <a:gd name="connsiteX1" fmla="*/ 2776108 w 2898585"/>
              <a:gd name="connsiteY1" fmla="*/ 3431 h 107025"/>
              <a:gd name="connsiteX2" fmla="*/ 2654914 w 2898585"/>
              <a:gd name="connsiteY2" fmla="*/ 100151 h 107025"/>
              <a:gd name="connsiteX3" fmla="*/ 2165432 w 2898585"/>
              <a:gd name="connsiteY3" fmla="*/ 98699 h 107025"/>
              <a:gd name="connsiteX4" fmla="*/ 1940961 w 2898585"/>
              <a:gd name="connsiteY4" fmla="*/ 95071 h 107025"/>
              <a:gd name="connsiteX5" fmla="*/ 1803276 w 2898585"/>
              <a:gd name="connsiteY5" fmla="*/ 8711 h 107025"/>
              <a:gd name="connsiteX6" fmla="*/ 1674449 w 2898585"/>
              <a:gd name="connsiteY6" fmla="*/ 100152 h 107025"/>
              <a:gd name="connsiteX7" fmla="*/ 1547123 w 2898585"/>
              <a:gd name="connsiteY7" fmla="*/ 7985 h 107025"/>
              <a:gd name="connsiteX8" fmla="*/ 1437540 w 2898585"/>
              <a:gd name="connsiteY8" fmla="*/ 96523 h 107025"/>
              <a:gd name="connsiteX9" fmla="*/ 1311767 w 2898585"/>
              <a:gd name="connsiteY9" fmla="*/ 8536 h 107025"/>
              <a:gd name="connsiteX10" fmla="*/ 1181363 w 2898585"/>
              <a:gd name="connsiteY10" fmla="*/ 98700 h 107025"/>
              <a:gd name="connsiteX11" fmla="*/ 1068152 w 2898585"/>
              <a:gd name="connsiteY11" fmla="*/ 3 h 107025"/>
              <a:gd name="connsiteX12" fmla="*/ 933170 w 2898585"/>
              <a:gd name="connsiteY12" fmla="*/ 102328 h 107025"/>
              <a:gd name="connsiteX13" fmla="*/ 815603 w 2898585"/>
              <a:gd name="connsiteY13" fmla="*/ 6535 h 107025"/>
              <a:gd name="connsiteX14" fmla="*/ 704193 w 2898585"/>
              <a:gd name="connsiteY14" fmla="*/ 103254 h 107025"/>
              <a:gd name="connsiteX15" fmla="*/ 583524 w 2898585"/>
              <a:gd name="connsiteY15" fmla="*/ 6358 h 107025"/>
              <a:gd name="connsiteX16" fmla="*/ 460353 w 2898585"/>
              <a:gd name="connsiteY16" fmla="*/ 99401 h 107025"/>
              <a:gd name="connsiteX17" fmla="*/ 336632 w 2898585"/>
              <a:gd name="connsiteY17" fmla="*/ 6509 h 107025"/>
              <a:gd name="connsiteX18" fmla="*/ 214712 w 2898585"/>
              <a:gd name="connsiteY18" fmla="*/ 101603 h 107025"/>
              <a:gd name="connsiteX19" fmla="*/ 122799 w 2898585"/>
              <a:gd name="connsiteY19" fmla="*/ 47574 h 107025"/>
              <a:gd name="connsiteX20" fmla="*/ 0 w 2898585"/>
              <a:gd name="connsiteY20" fmla="*/ 43546 h 107025"/>
              <a:gd name="connsiteX0" fmla="*/ 2898585 w 2898585"/>
              <a:gd name="connsiteY0" fmla="*/ 100014 h 108410"/>
              <a:gd name="connsiteX1" fmla="*/ 2776108 w 2898585"/>
              <a:gd name="connsiteY1" fmla="*/ 3431 h 108410"/>
              <a:gd name="connsiteX2" fmla="*/ 2165432 w 2898585"/>
              <a:gd name="connsiteY2" fmla="*/ 98699 h 108410"/>
              <a:gd name="connsiteX3" fmla="*/ 1940961 w 2898585"/>
              <a:gd name="connsiteY3" fmla="*/ 95071 h 108410"/>
              <a:gd name="connsiteX4" fmla="*/ 1803276 w 2898585"/>
              <a:gd name="connsiteY4" fmla="*/ 8711 h 108410"/>
              <a:gd name="connsiteX5" fmla="*/ 1674449 w 2898585"/>
              <a:gd name="connsiteY5" fmla="*/ 100152 h 108410"/>
              <a:gd name="connsiteX6" fmla="*/ 1547123 w 2898585"/>
              <a:gd name="connsiteY6" fmla="*/ 7985 h 108410"/>
              <a:gd name="connsiteX7" fmla="*/ 1437540 w 2898585"/>
              <a:gd name="connsiteY7" fmla="*/ 96523 h 108410"/>
              <a:gd name="connsiteX8" fmla="*/ 1311767 w 2898585"/>
              <a:gd name="connsiteY8" fmla="*/ 8536 h 108410"/>
              <a:gd name="connsiteX9" fmla="*/ 1181363 w 2898585"/>
              <a:gd name="connsiteY9" fmla="*/ 98700 h 108410"/>
              <a:gd name="connsiteX10" fmla="*/ 1068152 w 2898585"/>
              <a:gd name="connsiteY10" fmla="*/ 3 h 108410"/>
              <a:gd name="connsiteX11" fmla="*/ 933170 w 2898585"/>
              <a:gd name="connsiteY11" fmla="*/ 102328 h 108410"/>
              <a:gd name="connsiteX12" fmla="*/ 815603 w 2898585"/>
              <a:gd name="connsiteY12" fmla="*/ 6535 h 108410"/>
              <a:gd name="connsiteX13" fmla="*/ 704193 w 2898585"/>
              <a:gd name="connsiteY13" fmla="*/ 103254 h 108410"/>
              <a:gd name="connsiteX14" fmla="*/ 583524 w 2898585"/>
              <a:gd name="connsiteY14" fmla="*/ 6358 h 108410"/>
              <a:gd name="connsiteX15" fmla="*/ 460353 w 2898585"/>
              <a:gd name="connsiteY15" fmla="*/ 99401 h 108410"/>
              <a:gd name="connsiteX16" fmla="*/ 336632 w 2898585"/>
              <a:gd name="connsiteY16" fmla="*/ 6509 h 108410"/>
              <a:gd name="connsiteX17" fmla="*/ 214712 w 2898585"/>
              <a:gd name="connsiteY17" fmla="*/ 101603 h 108410"/>
              <a:gd name="connsiteX18" fmla="*/ 122799 w 2898585"/>
              <a:gd name="connsiteY18" fmla="*/ 47574 h 108410"/>
              <a:gd name="connsiteX19" fmla="*/ 0 w 2898585"/>
              <a:gd name="connsiteY19" fmla="*/ 43546 h 108410"/>
              <a:gd name="connsiteX0" fmla="*/ 2898585 w 2898585"/>
              <a:gd name="connsiteY0" fmla="*/ 100014 h 103255"/>
              <a:gd name="connsiteX1" fmla="*/ 2165432 w 2898585"/>
              <a:gd name="connsiteY1" fmla="*/ 98699 h 103255"/>
              <a:gd name="connsiteX2" fmla="*/ 1940961 w 2898585"/>
              <a:gd name="connsiteY2" fmla="*/ 95071 h 103255"/>
              <a:gd name="connsiteX3" fmla="*/ 1803276 w 2898585"/>
              <a:gd name="connsiteY3" fmla="*/ 8711 h 103255"/>
              <a:gd name="connsiteX4" fmla="*/ 1674449 w 2898585"/>
              <a:gd name="connsiteY4" fmla="*/ 100152 h 103255"/>
              <a:gd name="connsiteX5" fmla="*/ 1547123 w 2898585"/>
              <a:gd name="connsiteY5" fmla="*/ 7985 h 103255"/>
              <a:gd name="connsiteX6" fmla="*/ 1437540 w 2898585"/>
              <a:gd name="connsiteY6" fmla="*/ 96523 h 103255"/>
              <a:gd name="connsiteX7" fmla="*/ 1311767 w 2898585"/>
              <a:gd name="connsiteY7" fmla="*/ 8536 h 103255"/>
              <a:gd name="connsiteX8" fmla="*/ 1181363 w 2898585"/>
              <a:gd name="connsiteY8" fmla="*/ 98700 h 103255"/>
              <a:gd name="connsiteX9" fmla="*/ 1068152 w 2898585"/>
              <a:gd name="connsiteY9" fmla="*/ 3 h 103255"/>
              <a:gd name="connsiteX10" fmla="*/ 933170 w 2898585"/>
              <a:gd name="connsiteY10" fmla="*/ 102328 h 103255"/>
              <a:gd name="connsiteX11" fmla="*/ 815603 w 2898585"/>
              <a:gd name="connsiteY11" fmla="*/ 6535 h 103255"/>
              <a:gd name="connsiteX12" fmla="*/ 704193 w 2898585"/>
              <a:gd name="connsiteY12" fmla="*/ 103254 h 103255"/>
              <a:gd name="connsiteX13" fmla="*/ 583524 w 2898585"/>
              <a:gd name="connsiteY13" fmla="*/ 6358 h 103255"/>
              <a:gd name="connsiteX14" fmla="*/ 460353 w 2898585"/>
              <a:gd name="connsiteY14" fmla="*/ 99401 h 103255"/>
              <a:gd name="connsiteX15" fmla="*/ 336632 w 2898585"/>
              <a:gd name="connsiteY15" fmla="*/ 6509 h 103255"/>
              <a:gd name="connsiteX16" fmla="*/ 214712 w 2898585"/>
              <a:gd name="connsiteY16" fmla="*/ 101603 h 103255"/>
              <a:gd name="connsiteX17" fmla="*/ 122799 w 2898585"/>
              <a:gd name="connsiteY17" fmla="*/ 47574 h 103255"/>
              <a:gd name="connsiteX18" fmla="*/ 0 w 2898585"/>
              <a:gd name="connsiteY18" fmla="*/ 43546 h 103255"/>
              <a:gd name="connsiteX0" fmla="*/ 2165432 w 2165432"/>
              <a:gd name="connsiteY0" fmla="*/ 98699 h 103254"/>
              <a:gd name="connsiteX1" fmla="*/ 1940961 w 2165432"/>
              <a:gd name="connsiteY1" fmla="*/ 95071 h 103254"/>
              <a:gd name="connsiteX2" fmla="*/ 1803276 w 2165432"/>
              <a:gd name="connsiteY2" fmla="*/ 8711 h 103254"/>
              <a:gd name="connsiteX3" fmla="*/ 1674449 w 2165432"/>
              <a:gd name="connsiteY3" fmla="*/ 100152 h 103254"/>
              <a:gd name="connsiteX4" fmla="*/ 1547123 w 2165432"/>
              <a:gd name="connsiteY4" fmla="*/ 7985 h 103254"/>
              <a:gd name="connsiteX5" fmla="*/ 1437540 w 2165432"/>
              <a:gd name="connsiteY5" fmla="*/ 96523 h 103254"/>
              <a:gd name="connsiteX6" fmla="*/ 1311767 w 2165432"/>
              <a:gd name="connsiteY6" fmla="*/ 8536 h 103254"/>
              <a:gd name="connsiteX7" fmla="*/ 1181363 w 2165432"/>
              <a:gd name="connsiteY7" fmla="*/ 98700 h 103254"/>
              <a:gd name="connsiteX8" fmla="*/ 1068152 w 2165432"/>
              <a:gd name="connsiteY8" fmla="*/ 3 h 103254"/>
              <a:gd name="connsiteX9" fmla="*/ 933170 w 2165432"/>
              <a:gd name="connsiteY9" fmla="*/ 102328 h 103254"/>
              <a:gd name="connsiteX10" fmla="*/ 815603 w 2165432"/>
              <a:gd name="connsiteY10" fmla="*/ 6535 h 103254"/>
              <a:gd name="connsiteX11" fmla="*/ 704193 w 2165432"/>
              <a:gd name="connsiteY11" fmla="*/ 103254 h 103254"/>
              <a:gd name="connsiteX12" fmla="*/ 583524 w 2165432"/>
              <a:gd name="connsiteY12" fmla="*/ 6358 h 103254"/>
              <a:gd name="connsiteX13" fmla="*/ 460353 w 2165432"/>
              <a:gd name="connsiteY13" fmla="*/ 99401 h 103254"/>
              <a:gd name="connsiteX14" fmla="*/ 336632 w 2165432"/>
              <a:gd name="connsiteY14" fmla="*/ 6509 h 103254"/>
              <a:gd name="connsiteX15" fmla="*/ 214712 w 2165432"/>
              <a:gd name="connsiteY15" fmla="*/ 101603 h 103254"/>
              <a:gd name="connsiteX16" fmla="*/ 122799 w 2165432"/>
              <a:gd name="connsiteY16" fmla="*/ 47574 h 103254"/>
              <a:gd name="connsiteX17" fmla="*/ 0 w 2165432"/>
              <a:gd name="connsiteY17" fmla="*/ 43546 h 103254"/>
              <a:gd name="connsiteX0" fmla="*/ 1940961 w 1940961"/>
              <a:gd name="connsiteY0" fmla="*/ 95071 h 103254"/>
              <a:gd name="connsiteX1" fmla="*/ 1803276 w 1940961"/>
              <a:gd name="connsiteY1" fmla="*/ 8711 h 103254"/>
              <a:gd name="connsiteX2" fmla="*/ 1674449 w 1940961"/>
              <a:gd name="connsiteY2" fmla="*/ 100152 h 103254"/>
              <a:gd name="connsiteX3" fmla="*/ 1547123 w 1940961"/>
              <a:gd name="connsiteY3" fmla="*/ 7985 h 103254"/>
              <a:gd name="connsiteX4" fmla="*/ 1437540 w 1940961"/>
              <a:gd name="connsiteY4" fmla="*/ 96523 h 103254"/>
              <a:gd name="connsiteX5" fmla="*/ 1311767 w 1940961"/>
              <a:gd name="connsiteY5" fmla="*/ 8536 h 103254"/>
              <a:gd name="connsiteX6" fmla="*/ 1181363 w 1940961"/>
              <a:gd name="connsiteY6" fmla="*/ 98700 h 103254"/>
              <a:gd name="connsiteX7" fmla="*/ 1068152 w 1940961"/>
              <a:gd name="connsiteY7" fmla="*/ 3 h 103254"/>
              <a:gd name="connsiteX8" fmla="*/ 933170 w 1940961"/>
              <a:gd name="connsiteY8" fmla="*/ 102328 h 103254"/>
              <a:gd name="connsiteX9" fmla="*/ 815603 w 1940961"/>
              <a:gd name="connsiteY9" fmla="*/ 6535 h 103254"/>
              <a:gd name="connsiteX10" fmla="*/ 704193 w 1940961"/>
              <a:gd name="connsiteY10" fmla="*/ 103254 h 103254"/>
              <a:gd name="connsiteX11" fmla="*/ 583524 w 1940961"/>
              <a:gd name="connsiteY11" fmla="*/ 6358 h 103254"/>
              <a:gd name="connsiteX12" fmla="*/ 460353 w 1940961"/>
              <a:gd name="connsiteY12" fmla="*/ 99401 h 103254"/>
              <a:gd name="connsiteX13" fmla="*/ 336632 w 1940961"/>
              <a:gd name="connsiteY13" fmla="*/ 6509 h 103254"/>
              <a:gd name="connsiteX14" fmla="*/ 214712 w 1940961"/>
              <a:gd name="connsiteY14" fmla="*/ 101603 h 103254"/>
              <a:gd name="connsiteX15" fmla="*/ 122799 w 1940961"/>
              <a:gd name="connsiteY15" fmla="*/ 47574 h 103254"/>
              <a:gd name="connsiteX16" fmla="*/ 0 w 1940961"/>
              <a:gd name="connsiteY16" fmla="*/ 43546 h 103254"/>
              <a:gd name="connsiteX0" fmla="*/ 1940961 w 1940961"/>
              <a:gd name="connsiteY0" fmla="*/ 95071 h 105679"/>
              <a:gd name="connsiteX1" fmla="*/ 1674449 w 1940961"/>
              <a:gd name="connsiteY1" fmla="*/ 100152 h 105679"/>
              <a:gd name="connsiteX2" fmla="*/ 1547123 w 1940961"/>
              <a:gd name="connsiteY2" fmla="*/ 7985 h 105679"/>
              <a:gd name="connsiteX3" fmla="*/ 1437540 w 1940961"/>
              <a:gd name="connsiteY3" fmla="*/ 96523 h 105679"/>
              <a:gd name="connsiteX4" fmla="*/ 1311767 w 1940961"/>
              <a:gd name="connsiteY4" fmla="*/ 8536 h 105679"/>
              <a:gd name="connsiteX5" fmla="*/ 1181363 w 1940961"/>
              <a:gd name="connsiteY5" fmla="*/ 98700 h 105679"/>
              <a:gd name="connsiteX6" fmla="*/ 1068152 w 1940961"/>
              <a:gd name="connsiteY6" fmla="*/ 3 h 105679"/>
              <a:gd name="connsiteX7" fmla="*/ 933170 w 1940961"/>
              <a:gd name="connsiteY7" fmla="*/ 102328 h 105679"/>
              <a:gd name="connsiteX8" fmla="*/ 815603 w 1940961"/>
              <a:gd name="connsiteY8" fmla="*/ 6535 h 105679"/>
              <a:gd name="connsiteX9" fmla="*/ 704193 w 1940961"/>
              <a:gd name="connsiteY9" fmla="*/ 103254 h 105679"/>
              <a:gd name="connsiteX10" fmla="*/ 583524 w 1940961"/>
              <a:gd name="connsiteY10" fmla="*/ 6358 h 105679"/>
              <a:gd name="connsiteX11" fmla="*/ 460353 w 1940961"/>
              <a:gd name="connsiteY11" fmla="*/ 99401 h 105679"/>
              <a:gd name="connsiteX12" fmla="*/ 336632 w 1940961"/>
              <a:gd name="connsiteY12" fmla="*/ 6509 h 105679"/>
              <a:gd name="connsiteX13" fmla="*/ 214712 w 1940961"/>
              <a:gd name="connsiteY13" fmla="*/ 101603 h 105679"/>
              <a:gd name="connsiteX14" fmla="*/ 122799 w 1940961"/>
              <a:gd name="connsiteY14" fmla="*/ 47574 h 105679"/>
              <a:gd name="connsiteX15" fmla="*/ 0 w 1940961"/>
              <a:gd name="connsiteY15" fmla="*/ 43546 h 105679"/>
              <a:gd name="connsiteX0" fmla="*/ 1674449 w 1674449"/>
              <a:gd name="connsiteY0" fmla="*/ 100152 h 103254"/>
              <a:gd name="connsiteX1" fmla="*/ 1547123 w 1674449"/>
              <a:gd name="connsiteY1" fmla="*/ 7985 h 103254"/>
              <a:gd name="connsiteX2" fmla="*/ 1437540 w 1674449"/>
              <a:gd name="connsiteY2" fmla="*/ 96523 h 103254"/>
              <a:gd name="connsiteX3" fmla="*/ 1311767 w 1674449"/>
              <a:gd name="connsiteY3" fmla="*/ 8536 h 103254"/>
              <a:gd name="connsiteX4" fmla="*/ 1181363 w 1674449"/>
              <a:gd name="connsiteY4" fmla="*/ 98700 h 103254"/>
              <a:gd name="connsiteX5" fmla="*/ 1068152 w 1674449"/>
              <a:gd name="connsiteY5" fmla="*/ 3 h 103254"/>
              <a:gd name="connsiteX6" fmla="*/ 933170 w 1674449"/>
              <a:gd name="connsiteY6" fmla="*/ 102328 h 103254"/>
              <a:gd name="connsiteX7" fmla="*/ 815603 w 1674449"/>
              <a:gd name="connsiteY7" fmla="*/ 6535 h 103254"/>
              <a:gd name="connsiteX8" fmla="*/ 704193 w 1674449"/>
              <a:gd name="connsiteY8" fmla="*/ 103254 h 103254"/>
              <a:gd name="connsiteX9" fmla="*/ 583524 w 1674449"/>
              <a:gd name="connsiteY9" fmla="*/ 6358 h 103254"/>
              <a:gd name="connsiteX10" fmla="*/ 460353 w 1674449"/>
              <a:gd name="connsiteY10" fmla="*/ 99401 h 103254"/>
              <a:gd name="connsiteX11" fmla="*/ 336632 w 1674449"/>
              <a:gd name="connsiteY11" fmla="*/ 6509 h 103254"/>
              <a:gd name="connsiteX12" fmla="*/ 214712 w 1674449"/>
              <a:gd name="connsiteY12" fmla="*/ 101603 h 103254"/>
              <a:gd name="connsiteX13" fmla="*/ 122799 w 1674449"/>
              <a:gd name="connsiteY13" fmla="*/ 47574 h 103254"/>
              <a:gd name="connsiteX14" fmla="*/ 0 w 1674449"/>
              <a:gd name="connsiteY14" fmla="*/ 43546 h 10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449" h="103254">
                <a:moveTo>
                  <a:pt x="1674449" y="100152"/>
                </a:moveTo>
                <a:cubicBezTo>
                  <a:pt x="1608809" y="85638"/>
                  <a:pt x="1586608" y="8590"/>
                  <a:pt x="1547123" y="7985"/>
                </a:cubicBezTo>
                <a:cubicBezTo>
                  <a:pt x="1507638" y="7380"/>
                  <a:pt x="1476766" y="96431"/>
                  <a:pt x="1437540" y="96523"/>
                </a:cubicBezTo>
                <a:cubicBezTo>
                  <a:pt x="1398314" y="96615"/>
                  <a:pt x="1354463" y="8173"/>
                  <a:pt x="1311767" y="8536"/>
                </a:cubicBezTo>
                <a:cubicBezTo>
                  <a:pt x="1269071" y="8899"/>
                  <a:pt x="1221965" y="100122"/>
                  <a:pt x="1181363" y="98700"/>
                </a:cubicBezTo>
                <a:cubicBezTo>
                  <a:pt x="1140761" y="97278"/>
                  <a:pt x="1109517" y="-602"/>
                  <a:pt x="1068152" y="3"/>
                </a:cubicBezTo>
                <a:cubicBezTo>
                  <a:pt x="1026787" y="608"/>
                  <a:pt x="975261" y="101239"/>
                  <a:pt x="933170" y="102328"/>
                </a:cubicBezTo>
                <a:cubicBezTo>
                  <a:pt x="891079" y="103417"/>
                  <a:pt x="853766" y="6381"/>
                  <a:pt x="815603" y="6535"/>
                </a:cubicBezTo>
                <a:cubicBezTo>
                  <a:pt x="777440" y="6689"/>
                  <a:pt x="742873" y="103283"/>
                  <a:pt x="704193" y="103254"/>
                </a:cubicBezTo>
                <a:cubicBezTo>
                  <a:pt x="665513" y="103225"/>
                  <a:pt x="624164" y="7000"/>
                  <a:pt x="583524" y="6358"/>
                </a:cubicBezTo>
                <a:cubicBezTo>
                  <a:pt x="542884" y="5716"/>
                  <a:pt x="501502" y="99376"/>
                  <a:pt x="460353" y="99401"/>
                </a:cubicBezTo>
                <a:cubicBezTo>
                  <a:pt x="419204" y="99426"/>
                  <a:pt x="377572" y="6142"/>
                  <a:pt x="336632" y="6509"/>
                </a:cubicBezTo>
                <a:cubicBezTo>
                  <a:pt x="295692" y="6876"/>
                  <a:pt x="250351" y="94759"/>
                  <a:pt x="214712" y="101603"/>
                </a:cubicBezTo>
                <a:cubicBezTo>
                  <a:pt x="179073" y="108447"/>
                  <a:pt x="170669" y="57251"/>
                  <a:pt x="122799" y="47574"/>
                </a:cubicBezTo>
                <a:cubicBezTo>
                  <a:pt x="82656" y="39459"/>
                  <a:pt x="40933" y="44889"/>
                  <a:pt x="0" y="43546"/>
                </a:cubicBezTo>
              </a:path>
            </a:pathLst>
          </a:custGeom>
          <a:noFill/>
          <a:ln w="28575">
            <a:solidFill>
              <a:srgbClr val="0000FF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5" name="Forme libre 84"/>
          <p:cNvSpPr/>
          <p:nvPr/>
        </p:nvSpPr>
        <p:spPr>
          <a:xfrm flipH="1">
            <a:off x="6166571" y="2520999"/>
            <a:ext cx="2417981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0014 h 103254"/>
              <a:gd name="connsiteX1" fmla="*/ 2776108 w 2898585"/>
              <a:gd name="connsiteY1" fmla="*/ 3431 h 103254"/>
              <a:gd name="connsiteX2" fmla="*/ 2654914 w 2898585"/>
              <a:gd name="connsiteY2" fmla="*/ 100151 h 103254"/>
              <a:gd name="connsiteX3" fmla="*/ 2531192 w 2898585"/>
              <a:gd name="connsiteY3" fmla="*/ 4357 h 103254"/>
              <a:gd name="connsiteX4" fmla="*/ 2417981 w 2898585"/>
              <a:gd name="connsiteY4" fmla="*/ 96523 h 103254"/>
              <a:gd name="connsiteX5" fmla="*/ 2289529 w 2898585"/>
              <a:gd name="connsiteY5" fmla="*/ 6535 h 103254"/>
              <a:gd name="connsiteX6" fmla="*/ 2165432 w 2898585"/>
              <a:gd name="connsiteY6" fmla="*/ 98699 h 103254"/>
              <a:gd name="connsiteX7" fmla="*/ 2060203 w 2898585"/>
              <a:gd name="connsiteY7" fmla="*/ 6534 h 103254"/>
              <a:gd name="connsiteX8" fmla="*/ 1940961 w 2898585"/>
              <a:gd name="connsiteY8" fmla="*/ 95071 h 103254"/>
              <a:gd name="connsiteX9" fmla="*/ 1803276 w 2898585"/>
              <a:gd name="connsiteY9" fmla="*/ 8711 h 103254"/>
              <a:gd name="connsiteX10" fmla="*/ 1674449 w 2898585"/>
              <a:gd name="connsiteY10" fmla="*/ 100152 h 103254"/>
              <a:gd name="connsiteX11" fmla="*/ 1547123 w 2898585"/>
              <a:gd name="connsiteY11" fmla="*/ 7985 h 103254"/>
              <a:gd name="connsiteX12" fmla="*/ 1437540 w 2898585"/>
              <a:gd name="connsiteY12" fmla="*/ 96523 h 103254"/>
              <a:gd name="connsiteX13" fmla="*/ 1311767 w 2898585"/>
              <a:gd name="connsiteY13" fmla="*/ 8536 h 103254"/>
              <a:gd name="connsiteX14" fmla="*/ 1181363 w 2898585"/>
              <a:gd name="connsiteY14" fmla="*/ 98700 h 103254"/>
              <a:gd name="connsiteX15" fmla="*/ 1068152 w 2898585"/>
              <a:gd name="connsiteY15" fmla="*/ 3 h 103254"/>
              <a:gd name="connsiteX16" fmla="*/ 933170 w 2898585"/>
              <a:gd name="connsiteY16" fmla="*/ 102328 h 103254"/>
              <a:gd name="connsiteX17" fmla="*/ 815603 w 2898585"/>
              <a:gd name="connsiteY17" fmla="*/ 6535 h 103254"/>
              <a:gd name="connsiteX18" fmla="*/ 704193 w 2898585"/>
              <a:gd name="connsiteY18" fmla="*/ 103254 h 103254"/>
              <a:gd name="connsiteX19" fmla="*/ 583524 w 2898585"/>
              <a:gd name="connsiteY19" fmla="*/ 6358 h 103254"/>
              <a:gd name="connsiteX20" fmla="*/ 460353 w 2898585"/>
              <a:gd name="connsiteY20" fmla="*/ 99401 h 103254"/>
              <a:gd name="connsiteX21" fmla="*/ 336632 w 2898585"/>
              <a:gd name="connsiteY21" fmla="*/ 6509 h 103254"/>
              <a:gd name="connsiteX22" fmla="*/ 214712 w 2898585"/>
              <a:gd name="connsiteY22" fmla="*/ 101603 h 103254"/>
              <a:gd name="connsiteX23" fmla="*/ 122799 w 2898585"/>
              <a:gd name="connsiteY23" fmla="*/ 47574 h 103254"/>
              <a:gd name="connsiteX24" fmla="*/ 0 w 2898585"/>
              <a:gd name="connsiteY24" fmla="*/ 43546 h 103254"/>
              <a:gd name="connsiteX0" fmla="*/ 2898585 w 2898585"/>
              <a:gd name="connsiteY0" fmla="*/ 100014 h 107206"/>
              <a:gd name="connsiteX1" fmla="*/ 2654914 w 2898585"/>
              <a:gd name="connsiteY1" fmla="*/ 100151 h 107206"/>
              <a:gd name="connsiteX2" fmla="*/ 2531192 w 2898585"/>
              <a:gd name="connsiteY2" fmla="*/ 4357 h 107206"/>
              <a:gd name="connsiteX3" fmla="*/ 2417981 w 2898585"/>
              <a:gd name="connsiteY3" fmla="*/ 96523 h 107206"/>
              <a:gd name="connsiteX4" fmla="*/ 2289529 w 2898585"/>
              <a:gd name="connsiteY4" fmla="*/ 6535 h 107206"/>
              <a:gd name="connsiteX5" fmla="*/ 2165432 w 2898585"/>
              <a:gd name="connsiteY5" fmla="*/ 98699 h 107206"/>
              <a:gd name="connsiteX6" fmla="*/ 2060203 w 2898585"/>
              <a:gd name="connsiteY6" fmla="*/ 6534 h 107206"/>
              <a:gd name="connsiteX7" fmla="*/ 1940961 w 2898585"/>
              <a:gd name="connsiteY7" fmla="*/ 95071 h 107206"/>
              <a:gd name="connsiteX8" fmla="*/ 1803276 w 2898585"/>
              <a:gd name="connsiteY8" fmla="*/ 8711 h 107206"/>
              <a:gd name="connsiteX9" fmla="*/ 1674449 w 2898585"/>
              <a:gd name="connsiteY9" fmla="*/ 100152 h 107206"/>
              <a:gd name="connsiteX10" fmla="*/ 1547123 w 2898585"/>
              <a:gd name="connsiteY10" fmla="*/ 7985 h 107206"/>
              <a:gd name="connsiteX11" fmla="*/ 1437540 w 2898585"/>
              <a:gd name="connsiteY11" fmla="*/ 96523 h 107206"/>
              <a:gd name="connsiteX12" fmla="*/ 1311767 w 2898585"/>
              <a:gd name="connsiteY12" fmla="*/ 8536 h 107206"/>
              <a:gd name="connsiteX13" fmla="*/ 1181363 w 2898585"/>
              <a:gd name="connsiteY13" fmla="*/ 98700 h 107206"/>
              <a:gd name="connsiteX14" fmla="*/ 1068152 w 2898585"/>
              <a:gd name="connsiteY14" fmla="*/ 3 h 107206"/>
              <a:gd name="connsiteX15" fmla="*/ 933170 w 2898585"/>
              <a:gd name="connsiteY15" fmla="*/ 102328 h 107206"/>
              <a:gd name="connsiteX16" fmla="*/ 815603 w 2898585"/>
              <a:gd name="connsiteY16" fmla="*/ 6535 h 107206"/>
              <a:gd name="connsiteX17" fmla="*/ 704193 w 2898585"/>
              <a:gd name="connsiteY17" fmla="*/ 103254 h 107206"/>
              <a:gd name="connsiteX18" fmla="*/ 583524 w 2898585"/>
              <a:gd name="connsiteY18" fmla="*/ 6358 h 107206"/>
              <a:gd name="connsiteX19" fmla="*/ 460353 w 2898585"/>
              <a:gd name="connsiteY19" fmla="*/ 99401 h 107206"/>
              <a:gd name="connsiteX20" fmla="*/ 336632 w 2898585"/>
              <a:gd name="connsiteY20" fmla="*/ 6509 h 107206"/>
              <a:gd name="connsiteX21" fmla="*/ 214712 w 2898585"/>
              <a:gd name="connsiteY21" fmla="*/ 101603 h 107206"/>
              <a:gd name="connsiteX22" fmla="*/ 122799 w 2898585"/>
              <a:gd name="connsiteY22" fmla="*/ 47574 h 107206"/>
              <a:gd name="connsiteX23" fmla="*/ 0 w 2898585"/>
              <a:gd name="connsiteY23" fmla="*/ 43546 h 107206"/>
              <a:gd name="connsiteX0" fmla="*/ 2898585 w 2898585"/>
              <a:gd name="connsiteY0" fmla="*/ 100014 h 103254"/>
              <a:gd name="connsiteX1" fmla="*/ 2531192 w 2898585"/>
              <a:gd name="connsiteY1" fmla="*/ 4357 h 103254"/>
              <a:gd name="connsiteX2" fmla="*/ 2417981 w 2898585"/>
              <a:gd name="connsiteY2" fmla="*/ 96523 h 103254"/>
              <a:gd name="connsiteX3" fmla="*/ 2289529 w 2898585"/>
              <a:gd name="connsiteY3" fmla="*/ 6535 h 103254"/>
              <a:gd name="connsiteX4" fmla="*/ 2165432 w 2898585"/>
              <a:gd name="connsiteY4" fmla="*/ 98699 h 103254"/>
              <a:gd name="connsiteX5" fmla="*/ 2060203 w 2898585"/>
              <a:gd name="connsiteY5" fmla="*/ 6534 h 103254"/>
              <a:gd name="connsiteX6" fmla="*/ 1940961 w 2898585"/>
              <a:gd name="connsiteY6" fmla="*/ 95071 h 103254"/>
              <a:gd name="connsiteX7" fmla="*/ 1803276 w 2898585"/>
              <a:gd name="connsiteY7" fmla="*/ 8711 h 103254"/>
              <a:gd name="connsiteX8" fmla="*/ 1674449 w 2898585"/>
              <a:gd name="connsiteY8" fmla="*/ 100152 h 103254"/>
              <a:gd name="connsiteX9" fmla="*/ 1547123 w 2898585"/>
              <a:gd name="connsiteY9" fmla="*/ 7985 h 103254"/>
              <a:gd name="connsiteX10" fmla="*/ 1437540 w 2898585"/>
              <a:gd name="connsiteY10" fmla="*/ 96523 h 103254"/>
              <a:gd name="connsiteX11" fmla="*/ 1311767 w 2898585"/>
              <a:gd name="connsiteY11" fmla="*/ 8536 h 103254"/>
              <a:gd name="connsiteX12" fmla="*/ 1181363 w 2898585"/>
              <a:gd name="connsiteY12" fmla="*/ 98700 h 103254"/>
              <a:gd name="connsiteX13" fmla="*/ 1068152 w 2898585"/>
              <a:gd name="connsiteY13" fmla="*/ 3 h 103254"/>
              <a:gd name="connsiteX14" fmla="*/ 933170 w 2898585"/>
              <a:gd name="connsiteY14" fmla="*/ 102328 h 103254"/>
              <a:gd name="connsiteX15" fmla="*/ 815603 w 2898585"/>
              <a:gd name="connsiteY15" fmla="*/ 6535 h 103254"/>
              <a:gd name="connsiteX16" fmla="*/ 704193 w 2898585"/>
              <a:gd name="connsiteY16" fmla="*/ 103254 h 103254"/>
              <a:gd name="connsiteX17" fmla="*/ 583524 w 2898585"/>
              <a:gd name="connsiteY17" fmla="*/ 6358 h 103254"/>
              <a:gd name="connsiteX18" fmla="*/ 460353 w 2898585"/>
              <a:gd name="connsiteY18" fmla="*/ 99401 h 103254"/>
              <a:gd name="connsiteX19" fmla="*/ 336632 w 2898585"/>
              <a:gd name="connsiteY19" fmla="*/ 6509 h 103254"/>
              <a:gd name="connsiteX20" fmla="*/ 214712 w 2898585"/>
              <a:gd name="connsiteY20" fmla="*/ 101603 h 103254"/>
              <a:gd name="connsiteX21" fmla="*/ 122799 w 2898585"/>
              <a:gd name="connsiteY21" fmla="*/ 47574 h 103254"/>
              <a:gd name="connsiteX22" fmla="*/ 0 w 2898585"/>
              <a:gd name="connsiteY22" fmla="*/ 43546 h 103254"/>
              <a:gd name="connsiteX0" fmla="*/ 2531192 w 2531192"/>
              <a:gd name="connsiteY0" fmla="*/ 4357 h 103254"/>
              <a:gd name="connsiteX1" fmla="*/ 2417981 w 2531192"/>
              <a:gd name="connsiteY1" fmla="*/ 96523 h 103254"/>
              <a:gd name="connsiteX2" fmla="*/ 2289529 w 2531192"/>
              <a:gd name="connsiteY2" fmla="*/ 6535 h 103254"/>
              <a:gd name="connsiteX3" fmla="*/ 2165432 w 2531192"/>
              <a:gd name="connsiteY3" fmla="*/ 98699 h 103254"/>
              <a:gd name="connsiteX4" fmla="*/ 2060203 w 2531192"/>
              <a:gd name="connsiteY4" fmla="*/ 6534 h 103254"/>
              <a:gd name="connsiteX5" fmla="*/ 1940961 w 2531192"/>
              <a:gd name="connsiteY5" fmla="*/ 95071 h 103254"/>
              <a:gd name="connsiteX6" fmla="*/ 1803276 w 2531192"/>
              <a:gd name="connsiteY6" fmla="*/ 8711 h 103254"/>
              <a:gd name="connsiteX7" fmla="*/ 1674449 w 2531192"/>
              <a:gd name="connsiteY7" fmla="*/ 100152 h 103254"/>
              <a:gd name="connsiteX8" fmla="*/ 1547123 w 2531192"/>
              <a:gd name="connsiteY8" fmla="*/ 7985 h 103254"/>
              <a:gd name="connsiteX9" fmla="*/ 1437540 w 2531192"/>
              <a:gd name="connsiteY9" fmla="*/ 96523 h 103254"/>
              <a:gd name="connsiteX10" fmla="*/ 1311767 w 2531192"/>
              <a:gd name="connsiteY10" fmla="*/ 8536 h 103254"/>
              <a:gd name="connsiteX11" fmla="*/ 1181363 w 2531192"/>
              <a:gd name="connsiteY11" fmla="*/ 98700 h 103254"/>
              <a:gd name="connsiteX12" fmla="*/ 1068152 w 2531192"/>
              <a:gd name="connsiteY12" fmla="*/ 3 h 103254"/>
              <a:gd name="connsiteX13" fmla="*/ 933170 w 2531192"/>
              <a:gd name="connsiteY13" fmla="*/ 102328 h 103254"/>
              <a:gd name="connsiteX14" fmla="*/ 815603 w 2531192"/>
              <a:gd name="connsiteY14" fmla="*/ 6535 h 103254"/>
              <a:gd name="connsiteX15" fmla="*/ 704193 w 2531192"/>
              <a:gd name="connsiteY15" fmla="*/ 103254 h 103254"/>
              <a:gd name="connsiteX16" fmla="*/ 583524 w 2531192"/>
              <a:gd name="connsiteY16" fmla="*/ 6358 h 103254"/>
              <a:gd name="connsiteX17" fmla="*/ 460353 w 2531192"/>
              <a:gd name="connsiteY17" fmla="*/ 99401 h 103254"/>
              <a:gd name="connsiteX18" fmla="*/ 336632 w 2531192"/>
              <a:gd name="connsiteY18" fmla="*/ 6509 h 103254"/>
              <a:gd name="connsiteX19" fmla="*/ 214712 w 2531192"/>
              <a:gd name="connsiteY19" fmla="*/ 101603 h 103254"/>
              <a:gd name="connsiteX20" fmla="*/ 122799 w 2531192"/>
              <a:gd name="connsiteY20" fmla="*/ 47574 h 103254"/>
              <a:gd name="connsiteX21" fmla="*/ 0 w 2531192"/>
              <a:gd name="connsiteY21" fmla="*/ 43546 h 103254"/>
              <a:gd name="connsiteX0" fmla="*/ 2417981 w 2417981"/>
              <a:gd name="connsiteY0" fmla="*/ 96523 h 103254"/>
              <a:gd name="connsiteX1" fmla="*/ 2289529 w 2417981"/>
              <a:gd name="connsiteY1" fmla="*/ 6535 h 103254"/>
              <a:gd name="connsiteX2" fmla="*/ 2165432 w 2417981"/>
              <a:gd name="connsiteY2" fmla="*/ 98699 h 103254"/>
              <a:gd name="connsiteX3" fmla="*/ 2060203 w 2417981"/>
              <a:gd name="connsiteY3" fmla="*/ 6534 h 103254"/>
              <a:gd name="connsiteX4" fmla="*/ 1940961 w 2417981"/>
              <a:gd name="connsiteY4" fmla="*/ 95071 h 103254"/>
              <a:gd name="connsiteX5" fmla="*/ 1803276 w 2417981"/>
              <a:gd name="connsiteY5" fmla="*/ 8711 h 103254"/>
              <a:gd name="connsiteX6" fmla="*/ 1674449 w 2417981"/>
              <a:gd name="connsiteY6" fmla="*/ 100152 h 103254"/>
              <a:gd name="connsiteX7" fmla="*/ 1547123 w 2417981"/>
              <a:gd name="connsiteY7" fmla="*/ 7985 h 103254"/>
              <a:gd name="connsiteX8" fmla="*/ 1437540 w 2417981"/>
              <a:gd name="connsiteY8" fmla="*/ 96523 h 103254"/>
              <a:gd name="connsiteX9" fmla="*/ 1311767 w 2417981"/>
              <a:gd name="connsiteY9" fmla="*/ 8536 h 103254"/>
              <a:gd name="connsiteX10" fmla="*/ 1181363 w 2417981"/>
              <a:gd name="connsiteY10" fmla="*/ 98700 h 103254"/>
              <a:gd name="connsiteX11" fmla="*/ 1068152 w 2417981"/>
              <a:gd name="connsiteY11" fmla="*/ 3 h 103254"/>
              <a:gd name="connsiteX12" fmla="*/ 933170 w 2417981"/>
              <a:gd name="connsiteY12" fmla="*/ 102328 h 103254"/>
              <a:gd name="connsiteX13" fmla="*/ 815603 w 2417981"/>
              <a:gd name="connsiteY13" fmla="*/ 6535 h 103254"/>
              <a:gd name="connsiteX14" fmla="*/ 704193 w 2417981"/>
              <a:gd name="connsiteY14" fmla="*/ 103254 h 103254"/>
              <a:gd name="connsiteX15" fmla="*/ 583524 w 2417981"/>
              <a:gd name="connsiteY15" fmla="*/ 6358 h 103254"/>
              <a:gd name="connsiteX16" fmla="*/ 460353 w 2417981"/>
              <a:gd name="connsiteY16" fmla="*/ 99401 h 103254"/>
              <a:gd name="connsiteX17" fmla="*/ 336632 w 2417981"/>
              <a:gd name="connsiteY17" fmla="*/ 6509 h 103254"/>
              <a:gd name="connsiteX18" fmla="*/ 214712 w 2417981"/>
              <a:gd name="connsiteY18" fmla="*/ 101603 h 103254"/>
              <a:gd name="connsiteX19" fmla="*/ 122799 w 2417981"/>
              <a:gd name="connsiteY19" fmla="*/ 47574 h 103254"/>
              <a:gd name="connsiteX20" fmla="*/ 0 w 2417981"/>
              <a:gd name="connsiteY20" fmla="*/ 43546 h 10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17981" h="103254">
                <a:moveTo>
                  <a:pt x="2417981" y="96523"/>
                </a:moveTo>
                <a:cubicBezTo>
                  <a:pt x="2377704" y="96886"/>
                  <a:pt x="2331620" y="6172"/>
                  <a:pt x="2289529" y="6535"/>
                </a:cubicBezTo>
                <a:cubicBezTo>
                  <a:pt x="2247438" y="6898"/>
                  <a:pt x="2203653" y="98699"/>
                  <a:pt x="2165432" y="98699"/>
                </a:cubicBezTo>
                <a:cubicBezTo>
                  <a:pt x="2127211" y="98699"/>
                  <a:pt x="2097615" y="7139"/>
                  <a:pt x="2060203" y="6534"/>
                </a:cubicBezTo>
                <a:cubicBezTo>
                  <a:pt x="2022791" y="5929"/>
                  <a:pt x="1983782" y="94708"/>
                  <a:pt x="1940961" y="95071"/>
                </a:cubicBezTo>
                <a:cubicBezTo>
                  <a:pt x="1898140" y="95434"/>
                  <a:pt x="1847695" y="7864"/>
                  <a:pt x="1803276" y="8711"/>
                </a:cubicBezTo>
                <a:cubicBezTo>
                  <a:pt x="1758857" y="9558"/>
                  <a:pt x="1717141" y="100273"/>
                  <a:pt x="1674449" y="100152"/>
                </a:cubicBezTo>
                <a:cubicBezTo>
                  <a:pt x="1631757" y="100031"/>
                  <a:pt x="1586608" y="8590"/>
                  <a:pt x="1547123" y="7985"/>
                </a:cubicBezTo>
                <a:cubicBezTo>
                  <a:pt x="1507638" y="7380"/>
                  <a:pt x="1476766" y="96431"/>
                  <a:pt x="1437540" y="96523"/>
                </a:cubicBezTo>
                <a:cubicBezTo>
                  <a:pt x="1398314" y="96615"/>
                  <a:pt x="1354463" y="8173"/>
                  <a:pt x="1311767" y="8536"/>
                </a:cubicBezTo>
                <a:cubicBezTo>
                  <a:pt x="1269071" y="8899"/>
                  <a:pt x="1221965" y="100122"/>
                  <a:pt x="1181363" y="98700"/>
                </a:cubicBezTo>
                <a:cubicBezTo>
                  <a:pt x="1140761" y="97278"/>
                  <a:pt x="1109517" y="-602"/>
                  <a:pt x="1068152" y="3"/>
                </a:cubicBezTo>
                <a:cubicBezTo>
                  <a:pt x="1026787" y="608"/>
                  <a:pt x="975261" y="101239"/>
                  <a:pt x="933170" y="102328"/>
                </a:cubicBezTo>
                <a:cubicBezTo>
                  <a:pt x="891079" y="103417"/>
                  <a:pt x="853766" y="6381"/>
                  <a:pt x="815603" y="6535"/>
                </a:cubicBezTo>
                <a:cubicBezTo>
                  <a:pt x="777440" y="6689"/>
                  <a:pt x="742873" y="103283"/>
                  <a:pt x="704193" y="103254"/>
                </a:cubicBezTo>
                <a:cubicBezTo>
                  <a:pt x="665513" y="103225"/>
                  <a:pt x="624164" y="7000"/>
                  <a:pt x="583524" y="6358"/>
                </a:cubicBezTo>
                <a:cubicBezTo>
                  <a:pt x="542884" y="5716"/>
                  <a:pt x="501502" y="99376"/>
                  <a:pt x="460353" y="99401"/>
                </a:cubicBezTo>
                <a:cubicBezTo>
                  <a:pt x="419204" y="99426"/>
                  <a:pt x="377572" y="6142"/>
                  <a:pt x="336632" y="6509"/>
                </a:cubicBezTo>
                <a:cubicBezTo>
                  <a:pt x="295692" y="6876"/>
                  <a:pt x="250351" y="94759"/>
                  <a:pt x="214712" y="101603"/>
                </a:cubicBezTo>
                <a:cubicBezTo>
                  <a:pt x="179073" y="108447"/>
                  <a:pt x="170669" y="57251"/>
                  <a:pt x="122799" y="47574"/>
                </a:cubicBezTo>
                <a:cubicBezTo>
                  <a:pt x="82656" y="39459"/>
                  <a:pt x="40933" y="44889"/>
                  <a:pt x="0" y="43546"/>
                </a:cubicBezTo>
              </a:path>
            </a:pathLst>
          </a:custGeom>
          <a:noFill/>
          <a:ln w="28575">
            <a:solidFill>
              <a:srgbClr val="0000FF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" name="Forme libre 85"/>
          <p:cNvSpPr/>
          <p:nvPr/>
        </p:nvSpPr>
        <p:spPr>
          <a:xfrm flipH="1">
            <a:off x="5201088" y="2521437"/>
            <a:ext cx="980465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756736 w 2756736"/>
              <a:gd name="connsiteY0" fmla="*/ 101602 h 103254"/>
              <a:gd name="connsiteX1" fmla="*/ 2653309 w 2756736"/>
              <a:gd name="connsiteY1" fmla="*/ 3431 h 103254"/>
              <a:gd name="connsiteX2" fmla="*/ 2532115 w 2756736"/>
              <a:gd name="connsiteY2" fmla="*/ 100151 h 103254"/>
              <a:gd name="connsiteX3" fmla="*/ 2408393 w 2756736"/>
              <a:gd name="connsiteY3" fmla="*/ 4357 h 103254"/>
              <a:gd name="connsiteX4" fmla="*/ 2295182 w 2756736"/>
              <a:gd name="connsiteY4" fmla="*/ 96523 h 103254"/>
              <a:gd name="connsiteX5" fmla="*/ 2166730 w 2756736"/>
              <a:gd name="connsiteY5" fmla="*/ 6535 h 103254"/>
              <a:gd name="connsiteX6" fmla="*/ 2042633 w 2756736"/>
              <a:gd name="connsiteY6" fmla="*/ 98699 h 103254"/>
              <a:gd name="connsiteX7" fmla="*/ 1937404 w 2756736"/>
              <a:gd name="connsiteY7" fmla="*/ 6534 h 103254"/>
              <a:gd name="connsiteX8" fmla="*/ 1818162 w 2756736"/>
              <a:gd name="connsiteY8" fmla="*/ 95071 h 103254"/>
              <a:gd name="connsiteX9" fmla="*/ 1680477 w 2756736"/>
              <a:gd name="connsiteY9" fmla="*/ 8711 h 103254"/>
              <a:gd name="connsiteX10" fmla="*/ 1551650 w 2756736"/>
              <a:gd name="connsiteY10" fmla="*/ 100152 h 103254"/>
              <a:gd name="connsiteX11" fmla="*/ 1424324 w 2756736"/>
              <a:gd name="connsiteY11" fmla="*/ 7985 h 103254"/>
              <a:gd name="connsiteX12" fmla="*/ 1314741 w 2756736"/>
              <a:gd name="connsiteY12" fmla="*/ 96523 h 103254"/>
              <a:gd name="connsiteX13" fmla="*/ 1188968 w 2756736"/>
              <a:gd name="connsiteY13" fmla="*/ 8536 h 103254"/>
              <a:gd name="connsiteX14" fmla="*/ 1058564 w 2756736"/>
              <a:gd name="connsiteY14" fmla="*/ 98700 h 103254"/>
              <a:gd name="connsiteX15" fmla="*/ 945353 w 2756736"/>
              <a:gd name="connsiteY15" fmla="*/ 3 h 103254"/>
              <a:gd name="connsiteX16" fmla="*/ 810371 w 2756736"/>
              <a:gd name="connsiteY16" fmla="*/ 102328 h 103254"/>
              <a:gd name="connsiteX17" fmla="*/ 692804 w 2756736"/>
              <a:gd name="connsiteY17" fmla="*/ 6535 h 103254"/>
              <a:gd name="connsiteX18" fmla="*/ 581394 w 2756736"/>
              <a:gd name="connsiteY18" fmla="*/ 103254 h 103254"/>
              <a:gd name="connsiteX19" fmla="*/ 460725 w 2756736"/>
              <a:gd name="connsiteY19" fmla="*/ 6358 h 103254"/>
              <a:gd name="connsiteX20" fmla="*/ 337554 w 2756736"/>
              <a:gd name="connsiteY20" fmla="*/ 99401 h 103254"/>
              <a:gd name="connsiteX21" fmla="*/ 213833 w 2756736"/>
              <a:gd name="connsiteY21" fmla="*/ 6509 h 103254"/>
              <a:gd name="connsiteX22" fmla="*/ 91913 w 2756736"/>
              <a:gd name="connsiteY22" fmla="*/ 101603 h 103254"/>
              <a:gd name="connsiteX23" fmla="*/ 0 w 2756736"/>
              <a:gd name="connsiteY23" fmla="*/ 47574 h 103254"/>
              <a:gd name="connsiteX0" fmla="*/ 2756736 w 2756736"/>
              <a:gd name="connsiteY0" fmla="*/ 101602 h 103254"/>
              <a:gd name="connsiteX1" fmla="*/ 2653309 w 2756736"/>
              <a:gd name="connsiteY1" fmla="*/ 3431 h 103254"/>
              <a:gd name="connsiteX2" fmla="*/ 2532115 w 2756736"/>
              <a:gd name="connsiteY2" fmla="*/ 100151 h 103254"/>
              <a:gd name="connsiteX3" fmla="*/ 2408393 w 2756736"/>
              <a:gd name="connsiteY3" fmla="*/ 4357 h 103254"/>
              <a:gd name="connsiteX4" fmla="*/ 2295182 w 2756736"/>
              <a:gd name="connsiteY4" fmla="*/ 96523 h 103254"/>
              <a:gd name="connsiteX5" fmla="*/ 2166730 w 2756736"/>
              <a:gd name="connsiteY5" fmla="*/ 6535 h 103254"/>
              <a:gd name="connsiteX6" fmla="*/ 2042633 w 2756736"/>
              <a:gd name="connsiteY6" fmla="*/ 98699 h 103254"/>
              <a:gd name="connsiteX7" fmla="*/ 1937404 w 2756736"/>
              <a:gd name="connsiteY7" fmla="*/ 6534 h 103254"/>
              <a:gd name="connsiteX8" fmla="*/ 1818162 w 2756736"/>
              <a:gd name="connsiteY8" fmla="*/ 95071 h 103254"/>
              <a:gd name="connsiteX9" fmla="*/ 1680477 w 2756736"/>
              <a:gd name="connsiteY9" fmla="*/ 8711 h 103254"/>
              <a:gd name="connsiteX10" fmla="*/ 1551650 w 2756736"/>
              <a:gd name="connsiteY10" fmla="*/ 100152 h 103254"/>
              <a:gd name="connsiteX11" fmla="*/ 1424324 w 2756736"/>
              <a:gd name="connsiteY11" fmla="*/ 7985 h 103254"/>
              <a:gd name="connsiteX12" fmla="*/ 1314741 w 2756736"/>
              <a:gd name="connsiteY12" fmla="*/ 96523 h 103254"/>
              <a:gd name="connsiteX13" fmla="*/ 1188968 w 2756736"/>
              <a:gd name="connsiteY13" fmla="*/ 8536 h 103254"/>
              <a:gd name="connsiteX14" fmla="*/ 1058564 w 2756736"/>
              <a:gd name="connsiteY14" fmla="*/ 98700 h 103254"/>
              <a:gd name="connsiteX15" fmla="*/ 945353 w 2756736"/>
              <a:gd name="connsiteY15" fmla="*/ 3 h 103254"/>
              <a:gd name="connsiteX16" fmla="*/ 810371 w 2756736"/>
              <a:gd name="connsiteY16" fmla="*/ 102328 h 103254"/>
              <a:gd name="connsiteX17" fmla="*/ 692804 w 2756736"/>
              <a:gd name="connsiteY17" fmla="*/ 6535 h 103254"/>
              <a:gd name="connsiteX18" fmla="*/ 581394 w 2756736"/>
              <a:gd name="connsiteY18" fmla="*/ 103254 h 103254"/>
              <a:gd name="connsiteX19" fmla="*/ 460725 w 2756736"/>
              <a:gd name="connsiteY19" fmla="*/ 6358 h 103254"/>
              <a:gd name="connsiteX20" fmla="*/ 337554 w 2756736"/>
              <a:gd name="connsiteY20" fmla="*/ 99401 h 103254"/>
              <a:gd name="connsiteX21" fmla="*/ 213833 w 2756736"/>
              <a:gd name="connsiteY21" fmla="*/ 6509 h 103254"/>
              <a:gd name="connsiteX22" fmla="*/ 0 w 2756736"/>
              <a:gd name="connsiteY22" fmla="*/ 47574 h 103254"/>
              <a:gd name="connsiteX0" fmla="*/ 2756736 w 2756736"/>
              <a:gd name="connsiteY0" fmla="*/ 101602 h 103254"/>
              <a:gd name="connsiteX1" fmla="*/ 2653309 w 2756736"/>
              <a:gd name="connsiteY1" fmla="*/ 3431 h 103254"/>
              <a:gd name="connsiteX2" fmla="*/ 2532115 w 2756736"/>
              <a:gd name="connsiteY2" fmla="*/ 100151 h 103254"/>
              <a:gd name="connsiteX3" fmla="*/ 2408393 w 2756736"/>
              <a:gd name="connsiteY3" fmla="*/ 4357 h 103254"/>
              <a:gd name="connsiteX4" fmla="*/ 2295182 w 2756736"/>
              <a:gd name="connsiteY4" fmla="*/ 96523 h 103254"/>
              <a:gd name="connsiteX5" fmla="*/ 2166730 w 2756736"/>
              <a:gd name="connsiteY5" fmla="*/ 6535 h 103254"/>
              <a:gd name="connsiteX6" fmla="*/ 2042633 w 2756736"/>
              <a:gd name="connsiteY6" fmla="*/ 98699 h 103254"/>
              <a:gd name="connsiteX7" fmla="*/ 1937404 w 2756736"/>
              <a:gd name="connsiteY7" fmla="*/ 6534 h 103254"/>
              <a:gd name="connsiteX8" fmla="*/ 1818162 w 2756736"/>
              <a:gd name="connsiteY8" fmla="*/ 95071 h 103254"/>
              <a:gd name="connsiteX9" fmla="*/ 1680477 w 2756736"/>
              <a:gd name="connsiteY9" fmla="*/ 8711 h 103254"/>
              <a:gd name="connsiteX10" fmla="*/ 1551650 w 2756736"/>
              <a:gd name="connsiteY10" fmla="*/ 100152 h 103254"/>
              <a:gd name="connsiteX11" fmla="*/ 1424324 w 2756736"/>
              <a:gd name="connsiteY11" fmla="*/ 7985 h 103254"/>
              <a:gd name="connsiteX12" fmla="*/ 1314741 w 2756736"/>
              <a:gd name="connsiteY12" fmla="*/ 96523 h 103254"/>
              <a:gd name="connsiteX13" fmla="*/ 1188968 w 2756736"/>
              <a:gd name="connsiteY13" fmla="*/ 8536 h 103254"/>
              <a:gd name="connsiteX14" fmla="*/ 1058564 w 2756736"/>
              <a:gd name="connsiteY14" fmla="*/ 98700 h 103254"/>
              <a:gd name="connsiteX15" fmla="*/ 945353 w 2756736"/>
              <a:gd name="connsiteY15" fmla="*/ 3 h 103254"/>
              <a:gd name="connsiteX16" fmla="*/ 810371 w 2756736"/>
              <a:gd name="connsiteY16" fmla="*/ 102328 h 103254"/>
              <a:gd name="connsiteX17" fmla="*/ 692804 w 2756736"/>
              <a:gd name="connsiteY17" fmla="*/ 6535 h 103254"/>
              <a:gd name="connsiteX18" fmla="*/ 581394 w 2756736"/>
              <a:gd name="connsiteY18" fmla="*/ 103254 h 103254"/>
              <a:gd name="connsiteX19" fmla="*/ 460725 w 2756736"/>
              <a:gd name="connsiteY19" fmla="*/ 6358 h 103254"/>
              <a:gd name="connsiteX20" fmla="*/ 337554 w 2756736"/>
              <a:gd name="connsiteY20" fmla="*/ 99401 h 103254"/>
              <a:gd name="connsiteX21" fmla="*/ 0 w 2756736"/>
              <a:gd name="connsiteY21" fmla="*/ 47574 h 103254"/>
              <a:gd name="connsiteX0" fmla="*/ 2756736 w 2756736"/>
              <a:gd name="connsiteY0" fmla="*/ 101602 h 103254"/>
              <a:gd name="connsiteX1" fmla="*/ 2653309 w 2756736"/>
              <a:gd name="connsiteY1" fmla="*/ 3431 h 103254"/>
              <a:gd name="connsiteX2" fmla="*/ 2532115 w 2756736"/>
              <a:gd name="connsiteY2" fmla="*/ 100151 h 103254"/>
              <a:gd name="connsiteX3" fmla="*/ 2408393 w 2756736"/>
              <a:gd name="connsiteY3" fmla="*/ 4357 h 103254"/>
              <a:gd name="connsiteX4" fmla="*/ 2295182 w 2756736"/>
              <a:gd name="connsiteY4" fmla="*/ 96523 h 103254"/>
              <a:gd name="connsiteX5" fmla="*/ 2166730 w 2756736"/>
              <a:gd name="connsiteY5" fmla="*/ 6535 h 103254"/>
              <a:gd name="connsiteX6" fmla="*/ 2042633 w 2756736"/>
              <a:gd name="connsiteY6" fmla="*/ 98699 h 103254"/>
              <a:gd name="connsiteX7" fmla="*/ 1937404 w 2756736"/>
              <a:gd name="connsiteY7" fmla="*/ 6534 h 103254"/>
              <a:gd name="connsiteX8" fmla="*/ 1818162 w 2756736"/>
              <a:gd name="connsiteY8" fmla="*/ 95071 h 103254"/>
              <a:gd name="connsiteX9" fmla="*/ 1680477 w 2756736"/>
              <a:gd name="connsiteY9" fmla="*/ 8711 h 103254"/>
              <a:gd name="connsiteX10" fmla="*/ 1551650 w 2756736"/>
              <a:gd name="connsiteY10" fmla="*/ 100152 h 103254"/>
              <a:gd name="connsiteX11" fmla="*/ 1424324 w 2756736"/>
              <a:gd name="connsiteY11" fmla="*/ 7985 h 103254"/>
              <a:gd name="connsiteX12" fmla="*/ 1314741 w 2756736"/>
              <a:gd name="connsiteY12" fmla="*/ 96523 h 103254"/>
              <a:gd name="connsiteX13" fmla="*/ 1188968 w 2756736"/>
              <a:gd name="connsiteY13" fmla="*/ 8536 h 103254"/>
              <a:gd name="connsiteX14" fmla="*/ 1058564 w 2756736"/>
              <a:gd name="connsiteY14" fmla="*/ 98700 h 103254"/>
              <a:gd name="connsiteX15" fmla="*/ 945353 w 2756736"/>
              <a:gd name="connsiteY15" fmla="*/ 3 h 103254"/>
              <a:gd name="connsiteX16" fmla="*/ 810371 w 2756736"/>
              <a:gd name="connsiteY16" fmla="*/ 102328 h 103254"/>
              <a:gd name="connsiteX17" fmla="*/ 692804 w 2756736"/>
              <a:gd name="connsiteY17" fmla="*/ 6535 h 103254"/>
              <a:gd name="connsiteX18" fmla="*/ 581394 w 2756736"/>
              <a:gd name="connsiteY18" fmla="*/ 103254 h 103254"/>
              <a:gd name="connsiteX19" fmla="*/ 460725 w 2756736"/>
              <a:gd name="connsiteY19" fmla="*/ 6358 h 103254"/>
              <a:gd name="connsiteX20" fmla="*/ 0 w 2756736"/>
              <a:gd name="connsiteY20" fmla="*/ 47574 h 103254"/>
              <a:gd name="connsiteX0" fmla="*/ 2296011 w 2296011"/>
              <a:gd name="connsiteY0" fmla="*/ 101602 h 103254"/>
              <a:gd name="connsiteX1" fmla="*/ 2192584 w 2296011"/>
              <a:gd name="connsiteY1" fmla="*/ 3431 h 103254"/>
              <a:gd name="connsiteX2" fmla="*/ 2071390 w 2296011"/>
              <a:gd name="connsiteY2" fmla="*/ 100151 h 103254"/>
              <a:gd name="connsiteX3" fmla="*/ 1947668 w 2296011"/>
              <a:gd name="connsiteY3" fmla="*/ 4357 h 103254"/>
              <a:gd name="connsiteX4" fmla="*/ 1834457 w 2296011"/>
              <a:gd name="connsiteY4" fmla="*/ 96523 h 103254"/>
              <a:gd name="connsiteX5" fmla="*/ 1706005 w 2296011"/>
              <a:gd name="connsiteY5" fmla="*/ 6535 h 103254"/>
              <a:gd name="connsiteX6" fmla="*/ 1581908 w 2296011"/>
              <a:gd name="connsiteY6" fmla="*/ 98699 h 103254"/>
              <a:gd name="connsiteX7" fmla="*/ 1476679 w 2296011"/>
              <a:gd name="connsiteY7" fmla="*/ 6534 h 103254"/>
              <a:gd name="connsiteX8" fmla="*/ 1357437 w 2296011"/>
              <a:gd name="connsiteY8" fmla="*/ 95071 h 103254"/>
              <a:gd name="connsiteX9" fmla="*/ 1219752 w 2296011"/>
              <a:gd name="connsiteY9" fmla="*/ 8711 h 103254"/>
              <a:gd name="connsiteX10" fmla="*/ 1090925 w 2296011"/>
              <a:gd name="connsiteY10" fmla="*/ 100152 h 103254"/>
              <a:gd name="connsiteX11" fmla="*/ 963599 w 2296011"/>
              <a:gd name="connsiteY11" fmla="*/ 7985 h 103254"/>
              <a:gd name="connsiteX12" fmla="*/ 854016 w 2296011"/>
              <a:gd name="connsiteY12" fmla="*/ 96523 h 103254"/>
              <a:gd name="connsiteX13" fmla="*/ 728243 w 2296011"/>
              <a:gd name="connsiteY13" fmla="*/ 8536 h 103254"/>
              <a:gd name="connsiteX14" fmla="*/ 597839 w 2296011"/>
              <a:gd name="connsiteY14" fmla="*/ 98700 h 103254"/>
              <a:gd name="connsiteX15" fmla="*/ 484628 w 2296011"/>
              <a:gd name="connsiteY15" fmla="*/ 3 h 103254"/>
              <a:gd name="connsiteX16" fmla="*/ 349646 w 2296011"/>
              <a:gd name="connsiteY16" fmla="*/ 102328 h 103254"/>
              <a:gd name="connsiteX17" fmla="*/ 232079 w 2296011"/>
              <a:gd name="connsiteY17" fmla="*/ 6535 h 103254"/>
              <a:gd name="connsiteX18" fmla="*/ 120669 w 2296011"/>
              <a:gd name="connsiteY18" fmla="*/ 103254 h 103254"/>
              <a:gd name="connsiteX19" fmla="*/ 0 w 2296011"/>
              <a:gd name="connsiteY19" fmla="*/ 6358 h 103254"/>
              <a:gd name="connsiteX0" fmla="*/ 2175342 w 2175342"/>
              <a:gd name="connsiteY0" fmla="*/ 101602 h 103254"/>
              <a:gd name="connsiteX1" fmla="*/ 2071915 w 2175342"/>
              <a:gd name="connsiteY1" fmla="*/ 3431 h 103254"/>
              <a:gd name="connsiteX2" fmla="*/ 1950721 w 2175342"/>
              <a:gd name="connsiteY2" fmla="*/ 100151 h 103254"/>
              <a:gd name="connsiteX3" fmla="*/ 1826999 w 2175342"/>
              <a:gd name="connsiteY3" fmla="*/ 4357 h 103254"/>
              <a:gd name="connsiteX4" fmla="*/ 1713788 w 2175342"/>
              <a:gd name="connsiteY4" fmla="*/ 96523 h 103254"/>
              <a:gd name="connsiteX5" fmla="*/ 1585336 w 2175342"/>
              <a:gd name="connsiteY5" fmla="*/ 6535 h 103254"/>
              <a:gd name="connsiteX6" fmla="*/ 1461239 w 2175342"/>
              <a:gd name="connsiteY6" fmla="*/ 98699 h 103254"/>
              <a:gd name="connsiteX7" fmla="*/ 1356010 w 2175342"/>
              <a:gd name="connsiteY7" fmla="*/ 6534 h 103254"/>
              <a:gd name="connsiteX8" fmla="*/ 1236768 w 2175342"/>
              <a:gd name="connsiteY8" fmla="*/ 95071 h 103254"/>
              <a:gd name="connsiteX9" fmla="*/ 1099083 w 2175342"/>
              <a:gd name="connsiteY9" fmla="*/ 8711 h 103254"/>
              <a:gd name="connsiteX10" fmla="*/ 970256 w 2175342"/>
              <a:gd name="connsiteY10" fmla="*/ 100152 h 103254"/>
              <a:gd name="connsiteX11" fmla="*/ 842930 w 2175342"/>
              <a:gd name="connsiteY11" fmla="*/ 7985 h 103254"/>
              <a:gd name="connsiteX12" fmla="*/ 733347 w 2175342"/>
              <a:gd name="connsiteY12" fmla="*/ 96523 h 103254"/>
              <a:gd name="connsiteX13" fmla="*/ 607574 w 2175342"/>
              <a:gd name="connsiteY13" fmla="*/ 8536 h 103254"/>
              <a:gd name="connsiteX14" fmla="*/ 477170 w 2175342"/>
              <a:gd name="connsiteY14" fmla="*/ 98700 h 103254"/>
              <a:gd name="connsiteX15" fmla="*/ 363959 w 2175342"/>
              <a:gd name="connsiteY15" fmla="*/ 3 h 103254"/>
              <a:gd name="connsiteX16" fmla="*/ 228977 w 2175342"/>
              <a:gd name="connsiteY16" fmla="*/ 102328 h 103254"/>
              <a:gd name="connsiteX17" fmla="*/ 111410 w 2175342"/>
              <a:gd name="connsiteY17" fmla="*/ 6535 h 103254"/>
              <a:gd name="connsiteX18" fmla="*/ 0 w 2175342"/>
              <a:gd name="connsiteY18" fmla="*/ 103254 h 103254"/>
              <a:gd name="connsiteX0" fmla="*/ 2063932 w 2063932"/>
              <a:gd name="connsiteY0" fmla="*/ 101602 h 102337"/>
              <a:gd name="connsiteX1" fmla="*/ 1960505 w 2063932"/>
              <a:gd name="connsiteY1" fmla="*/ 3431 h 102337"/>
              <a:gd name="connsiteX2" fmla="*/ 1839311 w 2063932"/>
              <a:gd name="connsiteY2" fmla="*/ 100151 h 102337"/>
              <a:gd name="connsiteX3" fmla="*/ 1715589 w 2063932"/>
              <a:gd name="connsiteY3" fmla="*/ 4357 h 102337"/>
              <a:gd name="connsiteX4" fmla="*/ 1602378 w 2063932"/>
              <a:gd name="connsiteY4" fmla="*/ 96523 h 102337"/>
              <a:gd name="connsiteX5" fmla="*/ 1473926 w 2063932"/>
              <a:gd name="connsiteY5" fmla="*/ 6535 h 102337"/>
              <a:gd name="connsiteX6" fmla="*/ 1349829 w 2063932"/>
              <a:gd name="connsiteY6" fmla="*/ 98699 h 102337"/>
              <a:gd name="connsiteX7" fmla="*/ 1244600 w 2063932"/>
              <a:gd name="connsiteY7" fmla="*/ 6534 h 102337"/>
              <a:gd name="connsiteX8" fmla="*/ 1125358 w 2063932"/>
              <a:gd name="connsiteY8" fmla="*/ 95071 h 102337"/>
              <a:gd name="connsiteX9" fmla="*/ 987673 w 2063932"/>
              <a:gd name="connsiteY9" fmla="*/ 8711 h 102337"/>
              <a:gd name="connsiteX10" fmla="*/ 858846 w 2063932"/>
              <a:gd name="connsiteY10" fmla="*/ 100152 h 102337"/>
              <a:gd name="connsiteX11" fmla="*/ 731520 w 2063932"/>
              <a:gd name="connsiteY11" fmla="*/ 7985 h 102337"/>
              <a:gd name="connsiteX12" fmla="*/ 621937 w 2063932"/>
              <a:gd name="connsiteY12" fmla="*/ 96523 h 102337"/>
              <a:gd name="connsiteX13" fmla="*/ 496164 w 2063932"/>
              <a:gd name="connsiteY13" fmla="*/ 8536 h 102337"/>
              <a:gd name="connsiteX14" fmla="*/ 365760 w 2063932"/>
              <a:gd name="connsiteY14" fmla="*/ 98700 h 102337"/>
              <a:gd name="connsiteX15" fmla="*/ 252549 w 2063932"/>
              <a:gd name="connsiteY15" fmla="*/ 3 h 102337"/>
              <a:gd name="connsiteX16" fmla="*/ 117567 w 2063932"/>
              <a:gd name="connsiteY16" fmla="*/ 102328 h 102337"/>
              <a:gd name="connsiteX17" fmla="*/ 0 w 2063932"/>
              <a:gd name="connsiteY17" fmla="*/ 6535 h 102337"/>
              <a:gd name="connsiteX0" fmla="*/ 1946365 w 1946365"/>
              <a:gd name="connsiteY0" fmla="*/ 101602 h 102328"/>
              <a:gd name="connsiteX1" fmla="*/ 1842938 w 1946365"/>
              <a:gd name="connsiteY1" fmla="*/ 3431 h 102328"/>
              <a:gd name="connsiteX2" fmla="*/ 1721744 w 1946365"/>
              <a:gd name="connsiteY2" fmla="*/ 100151 h 102328"/>
              <a:gd name="connsiteX3" fmla="*/ 1598022 w 1946365"/>
              <a:gd name="connsiteY3" fmla="*/ 4357 h 102328"/>
              <a:gd name="connsiteX4" fmla="*/ 1484811 w 1946365"/>
              <a:gd name="connsiteY4" fmla="*/ 96523 h 102328"/>
              <a:gd name="connsiteX5" fmla="*/ 1356359 w 1946365"/>
              <a:gd name="connsiteY5" fmla="*/ 6535 h 102328"/>
              <a:gd name="connsiteX6" fmla="*/ 1232262 w 1946365"/>
              <a:gd name="connsiteY6" fmla="*/ 98699 h 102328"/>
              <a:gd name="connsiteX7" fmla="*/ 1127033 w 1946365"/>
              <a:gd name="connsiteY7" fmla="*/ 6534 h 102328"/>
              <a:gd name="connsiteX8" fmla="*/ 1007791 w 1946365"/>
              <a:gd name="connsiteY8" fmla="*/ 95071 h 102328"/>
              <a:gd name="connsiteX9" fmla="*/ 870106 w 1946365"/>
              <a:gd name="connsiteY9" fmla="*/ 8711 h 102328"/>
              <a:gd name="connsiteX10" fmla="*/ 741279 w 1946365"/>
              <a:gd name="connsiteY10" fmla="*/ 100152 h 102328"/>
              <a:gd name="connsiteX11" fmla="*/ 613953 w 1946365"/>
              <a:gd name="connsiteY11" fmla="*/ 7985 h 102328"/>
              <a:gd name="connsiteX12" fmla="*/ 504370 w 1946365"/>
              <a:gd name="connsiteY12" fmla="*/ 96523 h 102328"/>
              <a:gd name="connsiteX13" fmla="*/ 378597 w 1946365"/>
              <a:gd name="connsiteY13" fmla="*/ 8536 h 102328"/>
              <a:gd name="connsiteX14" fmla="*/ 248193 w 1946365"/>
              <a:gd name="connsiteY14" fmla="*/ 98700 h 102328"/>
              <a:gd name="connsiteX15" fmla="*/ 134982 w 1946365"/>
              <a:gd name="connsiteY15" fmla="*/ 3 h 102328"/>
              <a:gd name="connsiteX16" fmla="*/ 0 w 1946365"/>
              <a:gd name="connsiteY16" fmla="*/ 102328 h 102328"/>
              <a:gd name="connsiteX0" fmla="*/ 1811383 w 1811383"/>
              <a:gd name="connsiteY0" fmla="*/ 101602 h 101602"/>
              <a:gd name="connsiteX1" fmla="*/ 1707956 w 1811383"/>
              <a:gd name="connsiteY1" fmla="*/ 3431 h 101602"/>
              <a:gd name="connsiteX2" fmla="*/ 1586762 w 1811383"/>
              <a:gd name="connsiteY2" fmla="*/ 100151 h 101602"/>
              <a:gd name="connsiteX3" fmla="*/ 1463040 w 1811383"/>
              <a:gd name="connsiteY3" fmla="*/ 4357 h 101602"/>
              <a:gd name="connsiteX4" fmla="*/ 1349829 w 1811383"/>
              <a:gd name="connsiteY4" fmla="*/ 96523 h 101602"/>
              <a:gd name="connsiteX5" fmla="*/ 1221377 w 1811383"/>
              <a:gd name="connsiteY5" fmla="*/ 6535 h 101602"/>
              <a:gd name="connsiteX6" fmla="*/ 1097280 w 1811383"/>
              <a:gd name="connsiteY6" fmla="*/ 98699 h 101602"/>
              <a:gd name="connsiteX7" fmla="*/ 992051 w 1811383"/>
              <a:gd name="connsiteY7" fmla="*/ 6534 h 101602"/>
              <a:gd name="connsiteX8" fmla="*/ 872809 w 1811383"/>
              <a:gd name="connsiteY8" fmla="*/ 95071 h 101602"/>
              <a:gd name="connsiteX9" fmla="*/ 735124 w 1811383"/>
              <a:gd name="connsiteY9" fmla="*/ 8711 h 101602"/>
              <a:gd name="connsiteX10" fmla="*/ 606297 w 1811383"/>
              <a:gd name="connsiteY10" fmla="*/ 100152 h 101602"/>
              <a:gd name="connsiteX11" fmla="*/ 478971 w 1811383"/>
              <a:gd name="connsiteY11" fmla="*/ 7985 h 101602"/>
              <a:gd name="connsiteX12" fmla="*/ 369388 w 1811383"/>
              <a:gd name="connsiteY12" fmla="*/ 96523 h 101602"/>
              <a:gd name="connsiteX13" fmla="*/ 243615 w 1811383"/>
              <a:gd name="connsiteY13" fmla="*/ 8536 h 101602"/>
              <a:gd name="connsiteX14" fmla="*/ 113211 w 1811383"/>
              <a:gd name="connsiteY14" fmla="*/ 98700 h 101602"/>
              <a:gd name="connsiteX15" fmla="*/ 0 w 1811383"/>
              <a:gd name="connsiteY15" fmla="*/ 3 h 101602"/>
              <a:gd name="connsiteX0" fmla="*/ 1698172 w 1698172"/>
              <a:gd name="connsiteY0" fmla="*/ 98172 h 98172"/>
              <a:gd name="connsiteX1" fmla="*/ 1594745 w 1698172"/>
              <a:gd name="connsiteY1" fmla="*/ 1 h 98172"/>
              <a:gd name="connsiteX2" fmla="*/ 1473551 w 1698172"/>
              <a:gd name="connsiteY2" fmla="*/ 96721 h 98172"/>
              <a:gd name="connsiteX3" fmla="*/ 1349829 w 1698172"/>
              <a:gd name="connsiteY3" fmla="*/ 927 h 98172"/>
              <a:gd name="connsiteX4" fmla="*/ 1236618 w 1698172"/>
              <a:gd name="connsiteY4" fmla="*/ 93093 h 98172"/>
              <a:gd name="connsiteX5" fmla="*/ 1108166 w 1698172"/>
              <a:gd name="connsiteY5" fmla="*/ 3105 h 98172"/>
              <a:gd name="connsiteX6" fmla="*/ 984069 w 1698172"/>
              <a:gd name="connsiteY6" fmla="*/ 95269 h 98172"/>
              <a:gd name="connsiteX7" fmla="*/ 878840 w 1698172"/>
              <a:gd name="connsiteY7" fmla="*/ 3104 h 98172"/>
              <a:gd name="connsiteX8" fmla="*/ 759598 w 1698172"/>
              <a:gd name="connsiteY8" fmla="*/ 91641 h 98172"/>
              <a:gd name="connsiteX9" fmla="*/ 621913 w 1698172"/>
              <a:gd name="connsiteY9" fmla="*/ 5281 h 98172"/>
              <a:gd name="connsiteX10" fmla="*/ 493086 w 1698172"/>
              <a:gd name="connsiteY10" fmla="*/ 96722 h 98172"/>
              <a:gd name="connsiteX11" fmla="*/ 365760 w 1698172"/>
              <a:gd name="connsiteY11" fmla="*/ 4555 h 98172"/>
              <a:gd name="connsiteX12" fmla="*/ 256177 w 1698172"/>
              <a:gd name="connsiteY12" fmla="*/ 93093 h 98172"/>
              <a:gd name="connsiteX13" fmla="*/ 130404 w 1698172"/>
              <a:gd name="connsiteY13" fmla="*/ 5106 h 98172"/>
              <a:gd name="connsiteX14" fmla="*/ 0 w 1698172"/>
              <a:gd name="connsiteY14" fmla="*/ 95270 h 98172"/>
              <a:gd name="connsiteX0" fmla="*/ 1567768 w 1567768"/>
              <a:gd name="connsiteY0" fmla="*/ 98172 h 98172"/>
              <a:gd name="connsiteX1" fmla="*/ 1464341 w 1567768"/>
              <a:gd name="connsiteY1" fmla="*/ 1 h 98172"/>
              <a:gd name="connsiteX2" fmla="*/ 1343147 w 1567768"/>
              <a:gd name="connsiteY2" fmla="*/ 96721 h 98172"/>
              <a:gd name="connsiteX3" fmla="*/ 1219425 w 1567768"/>
              <a:gd name="connsiteY3" fmla="*/ 927 h 98172"/>
              <a:gd name="connsiteX4" fmla="*/ 1106214 w 1567768"/>
              <a:gd name="connsiteY4" fmla="*/ 93093 h 98172"/>
              <a:gd name="connsiteX5" fmla="*/ 977762 w 1567768"/>
              <a:gd name="connsiteY5" fmla="*/ 3105 h 98172"/>
              <a:gd name="connsiteX6" fmla="*/ 853665 w 1567768"/>
              <a:gd name="connsiteY6" fmla="*/ 95269 h 98172"/>
              <a:gd name="connsiteX7" fmla="*/ 748436 w 1567768"/>
              <a:gd name="connsiteY7" fmla="*/ 3104 h 98172"/>
              <a:gd name="connsiteX8" fmla="*/ 629194 w 1567768"/>
              <a:gd name="connsiteY8" fmla="*/ 91641 h 98172"/>
              <a:gd name="connsiteX9" fmla="*/ 491509 w 1567768"/>
              <a:gd name="connsiteY9" fmla="*/ 5281 h 98172"/>
              <a:gd name="connsiteX10" fmla="*/ 362682 w 1567768"/>
              <a:gd name="connsiteY10" fmla="*/ 96722 h 98172"/>
              <a:gd name="connsiteX11" fmla="*/ 235356 w 1567768"/>
              <a:gd name="connsiteY11" fmla="*/ 4555 h 98172"/>
              <a:gd name="connsiteX12" fmla="*/ 125773 w 1567768"/>
              <a:gd name="connsiteY12" fmla="*/ 93093 h 98172"/>
              <a:gd name="connsiteX13" fmla="*/ 0 w 1567768"/>
              <a:gd name="connsiteY13" fmla="*/ 5106 h 98172"/>
              <a:gd name="connsiteX0" fmla="*/ 1567768 w 1567768"/>
              <a:gd name="connsiteY0" fmla="*/ 100287 h 100287"/>
              <a:gd name="connsiteX1" fmla="*/ 1464341 w 1567768"/>
              <a:gd name="connsiteY1" fmla="*/ 2116 h 100287"/>
              <a:gd name="connsiteX2" fmla="*/ 1343147 w 1567768"/>
              <a:gd name="connsiteY2" fmla="*/ 98836 h 100287"/>
              <a:gd name="connsiteX3" fmla="*/ 1219425 w 1567768"/>
              <a:gd name="connsiteY3" fmla="*/ 3042 h 100287"/>
              <a:gd name="connsiteX4" fmla="*/ 1106214 w 1567768"/>
              <a:gd name="connsiteY4" fmla="*/ 95208 h 100287"/>
              <a:gd name="connsiteX5" fmla="*/ 977762 w 1567768"/>
              <a:gd name="connsiteY5" fmla="*/ 5220 h 100287"/>
              <a:gd name="connsiteX6" fmla="*/ 853665 w 1567768"/>
              <a:gd name="connsiteY6" fmla="*/ 97384 h 100287"/>
              <a:gd name="connsiteX7" fmla="*/ 748436 w 1567768"/>
              <a:gd name="connsiteY7" fmla="*/ 5219 h 100287"/>
              <a:gd name="connsiteX8" fmla="*/ 629194 w 1567768"/>
              <a:gd name="connsiteY8" fmla="*/ 93756 h 100287"/>
              <a:gd name="connsiteX9" fmla="*/ 491509 w 1567768"/>
              <a:gd name="connsiteY9" fmla="*/ 7396 h 100287"/>
              <a:gd name="connsiteX10" fmla="*/ 362682 w 1567768"/>
              <a:gd name="connsiteY10" fmla="*/ 98837 h 100287"/>
              <a:gd name="connsiteX11" fmla="*/ 235356 w 1567768"/>
              <a:gd name="connsiteY11" fmla="*/ 6670 h 100287"/>
              <a:gd name="connsiteX12" fmla="*/ 0 w 1567768"/>
              <a:gd name="connsiteY12" fmla="*/ 7221 h 100287"/>
              <a:gd name="connsiteX0" fmla="*/ 1332412 w 1332412"/>
              <a:gd name="connsiteY0" fmla="*/ 98172 h 98172"/>
              <a:gd name="connsiteX1" fmla="*/ 1228985 w 1332412"/>
              <a:gd name="connsiteY1" fmla="*/ 1 h 98172"/>
              <a:gd name="connsiteX2" fmla="*/ 1107791 w 1332412"/>
              <a:gd name="connsiteY2" fmla="*/ 96721 h 98172"/>
              <a:gd name="connsiteX3" fmla="*/ 984069 w 1332412"/>
              <a:gd name="connsiteY3" fmla="*/ 927 h 98172"/>
              <a:gd name="connsiteX4" fmla="*/ 870858 w 1332412"/>
              <a:gd name="connsiteY4" fmla="*/ 93093 h 98172"/>
              <a:gd name="connsiteX5" fmla="*/ 742406 w 1332412"/>
              <a:gd name="connsiteY5" fmla="*/ 3105 h 98172"/>
              <a:gd name="connsiteX6" fmla="*/ 618309 w 1332412"/>
              <a:gd name="connsiteY6" fmla="*/ 95269 h 98172"/>
              <a:gd name="connsiteX7" fmla="*/ 513080 w 1332412"/>
              <a:gd name="connsiteY7" fmla="*/ 3104 h 98172"/>
              <a:gd name="connsiteX8" fmla="*/ 393838 w 1332412"/>
              <a:gd name="connsiteY8" fmla="*/ 91641 h 98172"/>
              <a:gd name="connsiteX9" fmla="*/ 256153 w 1332412"/>
              <a:gd name="connsiteY9" fmla="*/ 5281 h 98172"/>
              <a:gd name="connsiteX10" fmla="*/ 127326 w 1332412"/>
              <a:gd name="connsiteY10" fmla="*/ 96722 h 98172"/>
              <a:gd name="connsiteX11" fmla="*/ 0 w 1332412"/>
              <a:gd name="connsiteY11" fmla="*/ 4555 h 98172"/>
              <a:gd name="connsiteX0" fmla="*/ 1205086 w 1205086"/>
              <a:gd name="connsiteY0" fmla="*/ 98172 h 98172"/>
              <a:gd name="connsiteX1" fmla="*/ 1101659 w 1205086"/>
              <a:gd name="connsiteY1" fmla="*/ 1 h 98172"/>
              <a:gd name="connsiteX2" fmla="*/ 980465 w 1205086"/>
              <a:gd name="connsiteY2" fmla="*/ 96721 h 98172"/>
              <a:gd name="connsiteX3" fmla="*/ 856743 w 1205086"/>
              <a:gd name="connsiteY3" fmla="*/ 927 h 98172"/>
              <a:gd name="connsiteX4" fmla="*/ 743532 w 1205086"/>
              <a:gd name="connsiteY4" fmla="*/ 93093 h 98172"/>
              <a:gd name="connsiteX5" fmla="*/ 615080 w 1205086"/>
              <a:gd name="connsiteY5" fmla="*/ 3105 h 98172"/>
              <a:gd name="connsiteX6" fmla="*/ 490983 w 1205086"/>
              <a:gd name="connsiteY6" fmla="*/ 95269 h 98172"/>
              <a:gd name="connsiteX7" fmla="*/ 385754 w 1205086"/>
              <a:gd name="connsiteY7" fmla="*/ 3104 h 98172"/>
              <a:gd name="connsiteX8" fmla="*/ 266512 w 1205086"/>
              <a:gd name="connsiteY8" fmla="*/ 91641 h 98172"/>
              <a:gd name="connsiteX9" fmla="*/ 128827 w 1205086"/>
              <a:gd name="connsiteY9" fmla="*/ 5281 h 98172"/>
              <a:gd name="connsiteX10" fmla="*/ 0 w 1205086"/>
              <a:gd name="connsiteY10" fmla="*/ 96722 h 98172"/>
              <a:gd name="connsiteX0" fmla="*/ 1205086 w 1205086"/>
              <a:gd name="connsiteY0" fmla="*/ 97248 h 103323"/>
              <a:gd name="connsiteX1" fmla="*/ 980465 w 1205086"/>
              <a:gd name="connsiteY1" fmla="*/ 95797 h 103323"/>
              <a:gd name="connsiteX2" fmla="*/ 856743 w 1205086"/>
              <a:gd name="connsiteY2" fmla="*/ 3 h 103323"/>
              <a:gd name="connsiteX3" fmla="*/ 743532 w 1205086"/>
              <a:gd name="connsiteY3" fmla="*/ 92169 h 103323"/>
              <a:gd name="connsiteX4" fmla="*/ 615080 w 1205086"/>
              <a:gd name="connsiteY4" fmla="*/ 2181 h 103323"/>
              <a:gd name="connsiteX5" fmla="*/ 490983 w 1205086"/>
              <a:gd name="connsiteY5" fmla="*/ 94345 h 103323"/>
              <a:gd name="connsiteX6" fmla="*/ 385754 w 1205086"/>
              <a:gd name="connsiteY6" fmla="*/ 2180 h 103323"/>
              <a:gd name="connsiteX7" fmla="*/ 266512 w 1205086"/>
              <a:gd name="connsiteY7" fmla="*/ 90717 h 103323"/>
              <a:gd name="connsiteX8" fmla="*/ 128827 w 1205086"/>
              <a:gd name="connsiteY8" fmla="*/ 4357 h 103323"/>
              <a:gd name="connsiteX9" fmla="*/ 0 w 1205086"/>
              <a:gd name="connsiteY9" fmla="*/ 95798 h 103323"/>
              <a:gd name="connsiteX0" fmla="*/ 980465 w 980465"/>
              <a:gd name="connsiteY0" fmla="*/ 95797 h 95798"/>
              <a:gd name="connsiteX1" fmla="*/ 856743 w 980465"/>
              <a:gd name="connsiteY1" fmla="*/ 3 h 95798"/>
              <a:gd name="connsiteX2" fmla="*/ 743532 w 980465"/>
              <a:gd name="connsiteY2" fmla="*/ 92169 h 95798"/>
              <a:gd name="connsiteX3" fmla="*/ 615080 w 980465"/>
              <a:gd name="connsiteY3" fmla="*/ 2181 h 95798"/>
              <a:gd name="connsiteX4" fmla="*/ 490983 w 980465"/>
              <a:gd name="connsiteY4" fmla="*/ 94345 h 95798"/>
              <a:gd name="connsiteX5" fmla="*/ 385754 w 980465"/>
              <a:gd name="connsiteY5" fmla="*/ 2180 h 95798"/>
              <a:gd name="connsiteX6" fmla="*/ 266512 w 980465"/>
              <a:gd name="connsiteY6" fmla="*/ 90717 h 95798"/>
              <a:gd name="connsiteX7" fmla="*/ 128827 w 980465"/>
              <a:gd name="connsiteY7" fmla="*/ 4357 h 95798"/>
              <a:gd name="connsiteX8" fmla="*/ 0 w 980465"/>
              <a:gd name="connsiteY8" fmla="*/ 95798 h 95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465" h="95798">
                <a:moveTo>
                  <a:pt x="980465" y="95797"/>
                </a:moveTo>
                <a:cubicBezTo>
                  <a:pt x="922408" y="79590"/>
                  <a:pt x="896232" y="608"/>
                  <a:pt x="856743" y="3"/>
                </a:cubicBezTo>
                <a:cubicBezTo>
                  <a:pt x="817254" y="-602"/>
                  <a:pt x="783809" y="91806"/>
                  <a:pt x="743532" y="92169"/>
                </a:cubicBezTo>
                <a:cubicBezTo>
                  <a:pt x="703255" y="92532"/>
                  <a:pt x="657171" y="1818"/>
                  <a:pt x="615080" y="2181"/>
                </a:cubicBezTo>
                <a:cubicBezTo>
                  <a:pt x="572989" y="2544"/>
                  <a:pt x="529204" y="94345"/>
                  <a:pt x="490983" y="94345"/>
                </a:cubicBezTo>
                <a:cubicBezTo>
                  <a:pt x="452762" y="94345"/>
                  <a:pt x="423166" y="2785"/>
                  <a:pt x="385754" y="2180"/>
                </a:cubicBezTo>
                <a:cubicBezTo>
                  <a:pt x="348342" y="1575"/>
                  <a:pt x="309333" y="90354"/>
                  <a:pt x="266512" y="90717"/>
                </a:cubicBezTo>
                <a:cubicBezTo>
                  <a:pt x="223691" y="91080"/>
                  <a:pt x="173246" y="3510"/>
                  <a:pt x="128827" y="4357"/>
                </a:cubicBezTo>
                <a:cubicBezTo>
                  <a:pt x="84408" y="5204"/>
                  <a:pt x="42692" y="95919"/>
                  <a:pt x="0" y="95798"/>
                </a:cubicBezTo>
              </a:path>
            </a:pathLst>
          </a:custGeom>
          <a:noFill/>
          <a:ln w="28575">
            <a:solidFill>
              <a:srgbClr val="0000FF"/>
            </a:solidFill>
            <a:headEnd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7" name="Forme libre 86"/>
          <p:cNvSpPr/>
          <p:nvPr/>
        </p:nvSpPr>
        <p:spPr>
          <a:xfrm flipH="1">
            <a:off x="2499531" y="2523785"/>
            <a:ext cx="2775786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0014 h 103254"/>
              <a:gd name="connsiteX1" fmla="*/ 2776108 w 2898585"/>
              <a:gd name="connsiteY1" fmla="*/ 3431 h 103254"/>
              <a:gd name="connsiteX2" fmla="*/ 2654914 w 2898585"/>
              <a:gd name="connsiteY2" fmla="*/ 100151 h 103254"/>
              <a:gd name="connsiteX3" fmla="*/ 2531192 w 2898585"/>
              <a:gd name="connsiteY3" fmla="*/ 4357 h 103254"/>
              <a:gd name="connsiteX4" fmla="*/ 2417981 w 2898585"/>
              <a:gd name="connsiteY4" fmla="*/ 96523 h 103254"/>
              <a:gd name="connsiteX5" fmla="*/ 2289529 w 2898585"/>
              <a:gd name="connsiteY5" fmla="*/ 6535 h 103254"/>
              <a:gd name="connsiteX6" fmla="*/ 2165432 w 2898585"/>
              <a:gd name="connsiteY6" fmla="*/ 98699 h 103254"/>
              <a:gd name="connsiteX7" fmla="*/ 2060203 w 2898585"/>
              <a:gd name="connsiteY7" fmla="*/ 6534 h 103254"/>
              <a:gd name="connsiteX8" fmla="*/ 1940961 w 2898585"/>
              <a:gd name="connsiteY8" fmla="*/ 95071 h 103254"/>
              <a:gd name="connsiteX9" fmla="*/ 1803276 w 2898585"/>
              <a:gd name="connsiteY9" fmla="*/ 8711 h 103254"/>
              <a:gd name="connsiteX10" fmla="*/ 1674449 w 2898585"/>
              <a:gd name="connsiteY10" fmla="*/ 100152 h 103254"/>
              <a:gd name="connsiteX11" fmla="*/ 1547123 w 2898585"/>
              <a:gd name="connsiteY11" fmla="*/ 7985 h 103254"/>
              <a:gd name="connsiteX12" fmla="*/ 1437540 w 2898585"/>
              <a:gd name="connsiteY12" fmla="*/ 96523 h 103254"/>
              <a:gd name="connsiteX13" fmla="*/ 1311767 w 2898585"/>
              <a:gd name="connsiteY13" fmla="*/ 8536 h 103254"/>
              <a:gd name="connsiteX14" fmla="*/ 1181363 w 2898585"/>
              <a:gd name="connsiteY14" fmla="*/ 98700 h 103254"/>
              <a:gd name="connsiteX15" fmla="*/ 1068152 w 2898585"/>
              <a:gd name="connsiteY15" fmla="*/ 3 h 103254"/>
              <a:gd name="connsiteX16" fmla="*/ 933170 w 2898585"/>
              <a:gd name="connsiteY16" fmla="*/ 102328 h 103254"/>
              <a:gd name="connsiteX17" fmla="*/ 815603 w 2898585"/>
              <a:gd name="connsiteY17" fmla="*/ 6535 h 103254"/>
              <a:gd name="connsiteX18" fmla="*/ 704193 w 2898585"/>
              <a:gd name="connsiteY18" fmla="*/ 103254 h 103254"/>
              <a:gd name="connsiteX19" fmla="*/ 583524 w 2898585"/>
              <a:gd name="connsiteY19" fmla="*/ 6358 h 103254"/>
              <a:gd name="connsiteX20" fmla="*/ 460353 w 2898585"/>
              <a:gd name="connsiteY20" fmla="*/ 99401 h 103254"/>
              <a:gd name="connsiteX21" fmla="*/ 336632 w 2898585"/>
              <a:gd name="connsiteY21" fmla="*/ 6509 h 103254"/>
              <a:gd name="connsiteX22" fmla="*/ 214712 w 2898585"/>
              <a:gd name="connsiteY22" fmla="*/ 101603 h 103254"/>
              <a:gd name="connsiteX23" fmla="*/ 122799 w 2898585"/>
              <a:gd name="connsiteY23" fmla="*/ 47574 h 103254"/>
              <a:gd name="connsiteX24" fmla="*/ 0 w 2898585"/>
              <a:gd name="connsiteY24" fmla="*/ 43546 h 103254"/>
              <a:gd name="connsiteX0" fmla="*/ 2775786 w 2775786"/>
              <a:gd name="connsiteY0" fmla="*/ 100014 h 103254"/>
              <a:gd name="connsiteX1" fmla="*/ 2653309 w 2775786"/>
              <a:gd name="connsiteY1" fmla="*/ 3431 h 103254"/>
              <a:gd name="connsiteX2" fmla="*/ 2532115 w 2775786"/>
              <a:gd name="connsiteY2" fmla="*/ 100151 h 103254"/>
              <a:gd name="connsiteX3" fmla="*/ 2408393 w 2775786"/>
              <a:gd name="connsiteY3" fmla="*/ 4357 h 103254"/>
              <a:gd name="connsiteX4" fmla="*/ 2295182 w 2775786"/>
              <a:gd name="connsiteY4" fmla="*/ 96523 h 103254"/>
              <a:gd name="connsiteX5" fmla="*/ 2166730 w 2775786"/>
              <a:gd name="connsiteY5" fmla="*/ 6535 h 103254"/>
              <a:gd name="connsiteX6" fmla="*/ 2042633 w 2775786"/>
              <a:gd name="connsiteY6" fmla="*/ 98699 h 103254"/>
              <a:gd name="connsiteX7" fmla="*/ 1937404 w 2775786"/>
              <a:gd name="connsiteY7" fmla="*/ 6534 h 103254"/>
              <a:gd name="connsiteX8" fmla="*/ 1818162 w 2775786"/>
              <a:gd name="connsiteY8" fmla="*/ 95071 h 103254"/>
              <a:gd name="connsiteX9" fmla="*/ 1680477 w 2775786"/>
              <a:gd name="connsiteY9" fmla="*/ 8711 h 103254"/>
              <a:gd name="connsiteX10" fmla="*/ 1551650 w 2775786"/>
              <a:gd name="connsiteY10" fmla="*/ 100152 h 103254"/>
              <a:gd name="connsiteX11" fmla="*/ 1424324 w 2775786"/>
              <a:gd name="connsiteY11" fmla="*/ 7985 h 103254"/>
              <a:gd name="connsiteX12" fmla="*/ 1314741 w 2775786"/>
              <a:gd name="connsiteY12" fmla="*/ 96523 h 103254"/>
              <a:gd name="connsiteX13" fmla="*/ 1188968 w 2775786"/>
              <a:gd name="connsiteY13" fmla="*/ 8536 h 103254"/>
              <a:gd name="connsiteX14" fmla="*/ 1058564 w 2775786"/>
              <a:gd name="connsiteY14" fmla="*/ 98700 h 103254"/>
              <a:gd name="connsiteX15" fmla="*/ 945353 w 2775786"/>
              <a:gd name="connsiteY15" fmla="*/ 3 h 103254"/>
              <a:gd name="connsiteX16" fmla="*/ 810371 w 2775786"/>
              <a:gd name="connsiteY16" fmla="*/ 102328 h 103254"/>
              <a:gd name="connsiteX17" fmla="*/ 692804 w 2775786"/>
              <a:gd name="connsiteY17" fmla="*/ 6535 h 103254"/>
              <a:gd name="connsiteX18" fmla="*/ 581394 w 2775786"/>
              <a:gd name="connsiteY18" fmla="*/ 103254 h 103254"/>
              <a:gd name="connsiteX19" fmla="*/ 460725 w 2775786"/>
              <a:gd name="connsiteY19" fmla="*/ 6358 h 103254"/>
              <a:gd name="connsiteX20" fmla="*/ 337554 w 2775786"/>
              <a:gd name="connsiteY20" fmla="*/ 99401 h 103254"/>
              <a:gd name="connsiteX21" fmla="*/ 213833 w 2775786"/>
              <a:gd name="connsiteY21" fmla="*/ 6509 h 103254"/>
              <a:gd name="connsiteX22" fmla="*/ 91913 w 2775786"/>
              <a:gd name="connsiteY22" fmla="*/ 101603 h 103254"/>
              <a:gd name="connsiteX23" fmla="*/ 0 w 2775786"/>
              <a:gd name="connsiteY23" fmla="*/ 47574 h 10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75786" h="103254">
                <a:moveTo>
                  <a:pt x="2775786" y="100014"/>
                </a:moveTo>
                <a:cubicBezTo>
                  <a:pt x="2716544" y="83781"/>
                  <a:pt x="2693921" y="3408"/>
                  <a:pt x="2653309" y="3431"/>
                </a:cubicBezTo>
                <a:cubicBezTo>
                  <a:pt x="2612697" y="3454"/>
                  <a:pt x="2572934" y="99997"/>
                  <a:pt x="2532115" y="100151"/>
                </a:cubicBezTo>
                <a:cubicBezTo>
                  <a:pt x="2491296" y="100305"/>
                  <a:pt x="2447882" y="4962"/>
                  <a:pt x="2408393" y="4357"/>
                </a:cubicBezTo>
                <a:cubicBezTo>
                  <a:pt x="2368904" y="3752"/>
                  <a:pt x="2335459" y="96160"/>
                  <a:pt x="2295182" y="96523"/>
                </a:cubicBezTo>
                <a:cubicBezTo>
                  <a:pt x="2254905" y="96886"/>
                  <a:pt x="2208821" y="6172"/>
                  <a:pt x="2166730" y="6535"/>
                </a:cubicBezTo>
                <a:cubicBezTo>
                  <a:pt x="2124639" y="6898"/>
                  <a:pt x="2080854" y="98699"/>
                  <a:pt x="2042633" y="98699"/>
                </a:cubicBezTo>
                <a:cubicBezTo>
                  <a:pt x="2004412" y="98699"/>
                  <a:pt x="1974816" y="7139"/>
                  <a:pt x="1937404" y="6534"/>
                </a:cubicBezTo>
                <a:cubicBezTo>
                  <a:pt x="1899992" y="5929"/>
                  <a:pt x="1860983" y="94708"/>
                  <a:pt x="1818162" y="95071"/>
                </a:cubicBezTo>
                <a:cubicBezTo>
                  <a:pt x="1775341" y="95434"/>
                  <a:pt x="1724896" y="7864"/>
                  <a:pt x="1680477" y="8711"/>
                </a:cubicBezTo>
                <a:cubicBezTo>
                  <a:pt x="1636058" y="9558"/>
                  <a:pt x="1594342" y="100273"/>
                  <a:pt x="1551650" y="100152"/>
                </a:cubicBezTo>
                <a:cubicBezTo>
                  <a:pt x="1508958" y="100031"/>
                  <a:pt x="1463809" y="8590"/>
                  <a:pt x="1424324" y="7985"/>
                </a:cubicBezTo>
                <a:cubicBezTo>
                  <a:pt x="1384839" y="7380"/>
                  <a:pt x="1353967" y="96431"/>
                  <a:pt x="1314741" y="96523"/>
                </a:cubicBezTo>
                <a:cubicBezTo>
                  <a:pt x="1275515" y="96615"/>
                  <a:pt x="1231664" y="8173"/>
                  <a:pt x="1188968" y="8536"/>
                </a:cubicBezTo>
                <a:cubicBezTo>
                  <a:pt x="1146272" y="8899"/>
                  <a:pt x="1099166" y="100122"/>
                  <a:pt x="1058564" y="98700"/>
                </a:cubicBezTo>
                <a:cubicBezTo>
                  <a:pt x="1017962" y="97278"/>
                  <a:pt x="986718" y="-602"/>
                  <a:pt x="945353" y="3"/>
                </a:cubicBezTo>
                <a:cubicBezTo>
                  <a:pt x="903988" y="608"/>
                  <a:pt x="852462" y="101239"/>
                  <a:pt x="810371" y="102328"/>
                </a:cubicBezTo>
                <a:cubicBezTo>
                  <a:pt x="768280" y="103417"/>
                  <a:pt x="730967" y="6381"/>
                  <a:pt x="692804" y="6535"/>
                </a:cubicBezTo>
                <a:cubicBezTo>
                  <a:pt x="654641" y="6689"/>
                  <a:pt x="620074" y="103283"/>
                  <a:pt x="581394" y="103254"/>
                </a:cubicBezTo>
                <a:cubicBezTo>
                  <a:pt x="542714" y="103225"/>
                  <a:pt x="501365" y="7000"/>
                  <a:pt x="460725" y="6358"/>
                </a:cubicBezTo>
                <a:cubicBezTo>
                  <a:pt x="420085" y="5716"/>
                  <a:pt x="378703" y="99376"/>
                  <a:pt x="337554" y="99401"/>
                </a:cubicBezTo>
                <a:cubicBezTo>
                  <a:pt x="296405" y="99426"/>
                  <a:pt x="254773" y="6142"/>
                  <a:pt x="213833" y="6509"/>
                </a:cubicBezTo>
                <a:cubicBezTo>
                  <a:pt x="172893" y="6876"/>
                  <a:pt x="127552" y="94759"/>
                  <a:pt x="91913" y="101603"/>
                </a:cubicBezTo>
                <a:cubicBezTo>
                  <a:pt x="56274" y="108447"/>
                  <a:pt x="47870" y="57251"/>
                  <a:pt x="0" y="47574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8" name="Accolade fermante 87"/>
          <p:cNvSpPr/>
          <p:nvPr/>
        </p:nvSpPr>
        <p:spPr>
          <a:xfrm>
            <a:off x="8726089" y="2440802"/>
            <a:ext cx="100877" cy="360000"/>
          </a:xfrm>
          <a:prstGeom prst="rightBrace">
            <a:avLst>
              <a:gd name="adj1" fmla="val 39714"/>
              <a:gd name="adj2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FF"/>
              </a:solidFill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8833222" y="2433603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00FF"/>
                </a:solidFill>
              </a:rPr>
              <a:t>∼ 0</a:t>
            </a:r>
          </a:p>
        </p:txBody>
      </p:sp>
      <p:grpSp>
        <p:nvGrpSpPr>
          <p:cNvPr id="90" name="Group 1"/>
          <p:cNvGrpSpPr>
            <a:grpSpLocks/>
          </p:cNvGrpSpPr>
          <p:nvPr/>
        </p:nvGrpSpPr>
        <p:grpSpPr bwMode="auto">
          <a:xfrm>
            <a:off x="5430110" y="4275938"/>
            <a:ext cx="1328736" cy="203200"/>
            <a:chOff x="3963988" y="3300936"/>
            <a:chExt cx="1328208" cy="202142"/>
          </a:xfrm>
        </p:grpSpPr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3963988" y="3300936"/>
              <a:ext cx="193675" cy="193675"/>
            </a:xfrm>
            <a:prstGeom prst="ellipse">
              <a:avLst/>
            </a:prstGeom>
            <a:solidFill>
              <a:srgbClr val="00B050">
                <a:alpha val="50195"/>
              </a:srgbClr>
            </a:solidFill>
            <a:ln w="12700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9"/>
            <p:cNvSpPr>
              <a:spLocks noChangeArrowheads="1"/>
            </p:cNvSpPr>
            <p:nvPr/>
          </p:nvSpPr>
          <p:spPr bwMode="auto">
            <a:xfrm>
              <a:off x="5098521" y="3309403"/>
              <a:ext cx="193675" cy="193675"/>
            </a:xfrm>
            <a:prstGeom prst="ellipse">
              <a:avLst/>
            </a:prstGeom>
            <a:solidFill>
              <a:srgbClr val="00B050">
                <a:alpha val="50195"/>
              </a:srgbClr>
            </a:solidFill>
            <a:ln w="12700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0" name="ZoneTexte 99"/>
          <p:cNvSpPr txBox="1"/>
          <p:nvPr/>
        </p:nvSpPr>
        <p:spPr>
          <a:xfrm>
            <a:off x="8228368" y="18267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1</a:t>
            </a:r>
          </a:p>
        </p:txBody>
      </p:sp>
      <p:sp>
        <p:nvSpPr>
          <p:cNvPr id="101" name="ZoneTexte 100"/>
          <p:cNvSpPr txBox="1"/>
          <p:nvPr/>
        </p:nvSpPr>
        <p:spPr>
          <a:xfrm>
            <a:off x="3664304" y="2930824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-1</a:t>
            </a:r>
          </a:p>
        </p:txBody>
      </p:sp>
      <p:sp>
        <p:nvSpPr>
          <p:cNvPr id="105" name="Forme libre 104"/>
          <p:cNvSpPr/>
          <p:nvPr/>
        </p:nvSpPr>
        <p:spPr>
          <a:xfrm flipH="1">
            <a:off x="1524001" y="2524223"/>
            <a:ext cx="980465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756736 w 2756736"/>
              <a:gd name="connsiteY0" fmla="*/ 101602 h 103254"/>
              <a:gd name="connsiteX1" fmla="*/ 2653309 w 2756736"/>
              <a:gd name="connsiteY1" fmla="*/ 3431 h 103254"/>
              <a:gd name="connsiteX2" fmla="*/ 2532115 w 2756736"/>
              <a:gd name="connsiteY2" fmla="*/ 100151 h 103254"/>
              <a:gd name="connsiteX3" fmla="*/ 2408393 w 2756736"/>
              <a:gd name="connsiteY3" fmla="*/ 4357 h 103254"/>
              <a:gd name="connsiteX4" fmla="*/ 2295182 w 2756736"/>
              <a:gd name="connsiteY4" fmla="*/ 96523 h 103254"/>
              <a:gd name="connsiteX5" fmla="*/ 2166730 w 2756736"/>
              <a:gd name="connsiteY5" fmla="*/ 6535 h 103254"/>
              <a:gd name="connsiteX6" fmla="*/ 2042633 w 2756736"/>
              <a:gd name="connsiteY6" fmla="*/ 98699 h 103254"/>
              <a:gd name="connsiteX7" fmla="*/ 1937404 w 2756736"/>
              <a:gd name="connsiteY7" fmla="*/ 6534 h 103254"/>
              <a:gd name="connsiteX8" fmla="*/ 1818162 w 2756736"/>
              <a:gd name="connsiteY8" fmla="*/ 95071 h 103254"/>
              <a:gd name="connsiteX9" fmla="*/ 1680477 w 2756736"/>
              <a:gd name="connsiteY9" fmla="*/ 8711 h 103254"/>
              <a:gd name="connsiteX10" fmla="*/ 1551650 w 2756736"/>
              <a:gd name="connsiteY10" fmla="*/ 100152 h 103254"/>
              <a:gd name="connsiteX11" fmla="*/ 1424324 w 2756736"/>
              <a:gd name="connsiteY11" fmla="*/ 7985 h 103254"/>
              <a:gd name="connsiteX12" fmla="*/ 1314741 w 2756736"/>
              <a:gd name="connsiteY12" fmla="*/ 96523 h 103254"/>
              <a:gd name="connsiteX13" fmla="*/ 1188968 w 2756736"/>
              <a:gd name="connsiteY13" fmla="*/ 8536 h 103254"/>
              <a:gd name="connsiteX14" fmla="*/ 1058564 w 2756736"/>
              <a:gd name="connsiteY14" fmla="*/ 98700 h 103254"/>
              <a:gd name="connsiteX15" fmla="*/ 945353 w 2756736"/>
              <a:gd name="connsiteY15" fmla="*/ 3 h 103254"/>
              <a:gd name="connsiteX16" fmla="*/ 810371 w 2756736"/>
              <a:gd name="connsiteY16" fmla="*/ 102328 h 103254"/>
              <a:gd name="connsiteX17" fmla="*/ 692804 w 2756736"/>
              <a:gd name="connsiteY17" fmla="*/ 6535 h 103254"/>
              <a:gd name="connsiteX18" fmla="*/ 581394 w 2756736"/>
              <a:gd name="connsiteY18" fmla="*/ 103254 h 103254"/>
              <a:gd name="connsiteX19" fmla="*/ 460725 w 2756736"/>
              <a:gd name="connsiteY19" fmla="*/ 6358 h 103254"/>
              <a:gd name="connsiteX20" fmla="*/ 337554 w 2756736"/>
              <a:gd name="connsiteY20" fmla="*/ 99401 h 103254"/>
              <a:gd name="connsiteX21" fmla="*/ 213833 w 2756736"/>
              <a:gd name="connsiteY21" fmla="*/ 6509 h 103254"/>
              <a:gd name="connsiteX22" fmla="*/ 91913 w 2756736"/>
              <a:gd name="connsiteY22" fmla="*/ 101603 h 103254"/>
              <a:gd name="connsiteX23" fmla="*/ 0 w 2756736"/>
              <a:gd name="connsiteY23" fmla="*/ 47574 h 103254"/>
              <a:gd name="connsiteX0" fmla="*/ 2756736 w 2756736"/>
              <a:gd name="connsiteY0" fmla="*/ 101602 h 103254"/>
              <a:gd name="connsiteX1" fmla="*/ 2653309 w 2756736"/>
              <a:gd name="connsiteY1" fmla="*/ 3431 h 103254"/>
              <a:gd name="connsiteX2" fmla="*/ 2532115 w 2756736"/>
              <a:gd name="connsiteY2" fmla="*/ 100151 h 103254"/>
              <a:gd name="connsiteX3" fmla="*/ 2408393 w 2756736"/>
              <a:gd name="connsiteY3" fmla="*/ 4357 h 103254"/>
              <a:gd name="connsiteX4" fmla="*/ 2295182 w 2756736"/>
              <a:gd name="connsiteY4" fmla="*/ 96523 h 103254"/>
              <a:gd name="connsiteX5" fmla="*/ 2166730 w 2756736"/>
              <a:gd name="connsiteY5" fmla="*/ 6535 h 103254"/>
              <a:gd name="connsiteX6" fmla="*/ 2042633 w 2756736"/>
              <a:gd name="connsiteY6" fmla="*/ 98699 h 103254"/>
              <a:gd name="connsiteX7" fmla="*/ 1937404 w 2756736"/>
              <a:gd name="connsiteY7" fmla="*/ 6534 h 103254"/>
              <a:gd name="connsiteX8" fmla="*/ 1818162 w 2756736"/>
              <a:gd name="connsiteY8" fmla="*/ 95071 h 103254"/>
              <a:gd name="connsiteX9" fmla="*/ 1680477 w 2756736"/>
              <a:gd name="connsiteY9" fmla="*/ 8711 h 103254"/>
              <a:gd name="connsiteX10" fmla="*/ 1551650 w 2756736"/>
              <a:gd name="connsiteY10" fmla="*/ 100152 h 103254"/>
              <a:gd name="connsiteX11" fmla="*/ 1424324 w 2756736"/>
              <a:gd name="connsiteY11" fmla="*/ 7985 h 103254"/>
              <a:gd name="connsiteX12" fmla="*/ 1314741 w 2756736"/>
              <a:gd name="connsiteY12" fmla="*/ 96523 h 103254"/>
              <a:gd name="connsiteX13" fmla="*/ 1188968 w 2756736"/>
              <a:gd name="connsiteY13" fmla="*/ 8536 h 103254"/>
              <a:gd name="connsiteX14" fmla="*/ 1058564 w 2756736"/>
              <a:gd name="connsiteY14" fmla="*/ 98700 h 103254"/>
              <a:gd name="connsiteX15" fmla="*/ 945353 w 2756736"/>
              <a:gd name="connsiteY15" fmla="*/ 3 h 103254"/>
              <a:gd name="connsiteX16" fmla="*/ 810371 w 2756736"/>
              <a:gd name="connsiteY16" fmla="*/ 102328 h 103254"/>
              <a:gd name="connsiteX17" fmla="*/ 692804 w 2756736"/>
              <a:gd name="connsiteY17" fmla="*/ 6535 h 103254"/>
              <a:gd name="connsiteX18" fmla="*/ 581394 w 2756736"/>
              <a:gd name="connsiteY18" fmla="*/ 103254 h 103254"/>
              <a:gd name="connsiteX19" fmla="*/ 460725 w 2756736"/>
              <a:gd name="connsiteY19" fmla="*/ 6358 h 103254"/>
              <a:gd name="connsiteX20" fmla="*/ 337554 w 2756736"/>
              <a:gd name="connsiteY20" fmla="*/ 99401 h 103254"/>
              <a:gd name="connsiteX21" fmla="*/ 213833 w 2756736"/>
              <a:gd name="connsiteY21" fmla="*/ 6509 h 103254"/>
              <a:gd name="connsiteX22" fmla="*/ 0 w 2756736"/>
              <a:gd name="connsiteY22" fmla="*/ 47574 h 103254"/>
              <a:gd name="connsiteX0" fmla="*/ 2756736 w 2756736"/>
              <a:gd name="connsiteY0" fmla="*/ 101602 h 103254"/>
              <a:gd name="connsiteX1" fmla="*/ 2653309 w 2756736"/>
              <a:gd name="connsiteY1" fmla="*/ 3431 h 103254"/>
              <a:gd name="connsiteX2" fmla="*/ 2532115 w 2756736"/>
              <a:gd name="connsiteY2" fmla="*/ 100151 h 103254"/>
              <a:gd name="connsiteX3" fmla="*/ 2408393 w 2756736"/>
              <a:gd name="connsiteY3" fmla="*/ 4357 h 103254"/>
              <a:gd name="connsiteX4" fmla="*/ 2295182 w 2756736"/>
              <a:gd name="connsiteY4" fmla="*/ 96523 h 103254"/>
              <a:gd name="connsiteX5" fmla="*/ 2166730 w 2756736"/>
              <a:gd name="connsiteY5" fmla="*/ 6535 h 103254"/>
              <a:gd name="connsiteX6" fmla="*/ 2042633 w 2756736"/>
              <a:gd name="connsiteY6" fmla="*/ 98699 h 103254"/>
              <a:gd name="connsiteX7" fmla="*/ 1937404 w 2756736"/>
              <a:gd name="connsiteY7" fmla="*/ 6534 h 103254"/>
              <a:gd name="connsiteX8" fmla="*/ 1818162 w 2756736"/>
              <a:gd name="connsiteY8" fmla="*/ 95071 h 103254"/>
              <a:gd name="connsiteX9" fmla="*/ 1680477 w 2756736"/>
              <a:gd name="connsiteY9" fmla="*/ 8711 h 103254"/>
              <a:gd name="connsiteX10" fmla="*/ 1551650 w 2756736"/>
              <a:gd name="connsiteY10" fmla="*/ 100152 h 103254"/>
              <a:gd name="connsiteX11" fmla="*/ 1424324 w 2756736"/>
              <a:gd name="connsiteY11" fmla="*/ 7985 h 103254"/>
              <a:gd name="connsiteX12" fmla="*/ 1314741 w 2756736"/>
              <a:gd name="connsiteY12" fmla="*/ 96523 h 103254"/>
              <a:gd name="connsiteX13" fmla="*/ 1188968 w 2756736"/>
              <a:gd name="connsiteY13" fmla="*/ 8536 h 103254"/>
              <a:gd name="connsiteX14" fmla="*/ 1058564 w 2756736"/>
              <a:gd name="connsiteY14" fmla="*/ 98700 h 103254"/>
              <a:gd name="connsiteX15" fmla="*/ 945353 w 2756736"/>
              <a:gd name="connsiteY15" fmla="*/ 3 h 103254"/>
              <a:gd name="connsiteX16" fmla="*/ 810371 w 2756736"/>
              <a:gd name="connsiteY16" fmla="*/ 102328 h 103254"/>
              <a:gd name="connsiteX17" fmla="*/ 692804 w 2756736"/>
              <a:gd name="connsiteY17" fmla="*/ 6535 h 103254"/>
              <a:gd name="connsiteX18" fmla="*/ 581394 w 2756736"/>
              <a:gd name="connsiteY18" fmla="*/ 103254 h 103254"/>
              <a:gd name="connsiteX19" fmla="*/ 460725 w 2756736"/>
              <a:gd name="connsiteY19" fmla="*/ 6358 h 103254"/>
              <a:gd name="connsiteX20" fmla="*/ 337554 w 2756736"/>
              <a:gd name="connsiteY20" fmla="*/ 99401 h 103254"/>
              <a:gd name="connsiteX21" fmla="*/ 0 w 2756736"/>
              <a:gd name="connsiteY21" fmla="*/ 47574 h 103254"/>
              <a:gd name="connsiteX0" fmla="*/ 2756736 w 2756736"/>
              <a:gd name="connsiteY0" fmla="*/ 101602 h 103254"/>
              <a:gd name="connsiteX1" fmla="*/ 2653309 w 2756736"/>
              <a:gd name="connsiteY1" fmla="*/ 3431 h 103254"/>
              <a:gd name="connsiteX2" fmla="*/ 2532115 w 2756736"/>
              <a:gd name="connsiteY2" fmla="*/ 100151 h 103254"/>
              <a:gd name="connsiteX3" fmla="*/ 2408393 w 2756736"/>
              <a:gd name="connsiteY3" fmla="*/ 4357 h 103254"/>
              <a:gd name="connsiteX4" fmla="*/ 2295182 w 2756736"/>
              <a:gd name="connsiteY4" fmla="*/ 96523 h 103254"/>
              <a:gd name="connsiteX5" fmla="*/ 2166730 w 2756736"/>
              <a:gd name="connsiteY5" fmla="*/ 6535 h 103254"/>
              <a:gd name="connsiteX6" fmla="*/ 2042633 w 2756736"/>
              <a:gd name="connsiteY6" fmla="*/ 98699 h 103254"/>
              <a:gd name="connsiteX7" fmla="*/ 1937404 w 2756736"/>
              <a:gd name="connsiteY7" fmla="*/ 6534 h 103254"/>
              <a:gd name="connsiteX8" fmla="*/ 1818162 w 2756736"/>
              <a:gd name="connsiteY8" fmla="*/ 95071 h 103254"/>
              <a:gd name="connsiteX9" fmla="*/ 1680477 w 2756736"/>
              <a:gd name="connsiteY9" fmla="*/ 8711 h 103254"/>
              <a:gd name="connsiteX10" fmla="*/ 1551650 w 2756736"/>
              <a:gd name="connsiteY10" fmla="*/ 100152 h 103254"/>
              <a:gd name="connsiteX11" fmla="*/ 1424324 w 2756736"/>
              <a:gd name="connsiteY11" fmla="*/ 7985 h 103254"/>
              <a:gd name="connsiteX12" fmla="*/ 1314741 w 2756736"/>
              <a:gd name="connsiteY12" fmla="*/ 96523 h 103254"/>
              <a:gd name="connsiteX13" fmla="*/ 1188968 w 2756736"/>
              <a:gd name="connsiteY13" fmla="*/ 8536 h 103254"/>
              <a:gd name="connsiteX14" fmla="*/ 1058564 w 2756736"/>
              <a:gd name="connsiteY14" fmla="*/ 98700 h 103254"/>
              <a:gd name="connsiteX15" fmla="*/ 945353 w 2756736"/>
              <a:gd name="connsiteY15" fmla="*/ 3 h 103254"/>
              <a:gd name="connsiteX16" fmla="*/ 810371 w 2756736"/>
              <a:gd name="connsiteY16" fmla="*/ 102328 h 103254"/>
              <a:gd name="connsiteX17" fmla="*/ 692804 w 2756736"/>
              <a:gd name="connsiteY17" fmla="*/ 6535 h 103254"/>
              <a:gd name="connsiteX18" fmla="*/ 581394 w 2756736"/>
              <a:gd name="connsiteY18" fmla="*/ 103254 h 103254"/>
              <a:gd name="connsiteX19" fmla="*/ 460725 w 2756736"/>
              <a:gd name="connsiteY19" fmla="*/ 6358 h 103254"/>
              <a:gd name="connsiteX20" fmla="*/ 0 w 2756736"/>
              <a:gd name="connsiteY20" fmla="*/ 47574 h 103254"/>
              <a:gd name="connsiteX0" fmla="*/ 2296011 w 2296011"/>
              <a:gd name="connsiteY0" fmla="*/ 101602 h 103254"/>
              <a:gd name="connsiteX1" fmla="*/ 2192584 w 2296011"/>
              <a:gd name="connsiteY1" fmla="*/ 3431 h 103254"/>
              <a:gd name="connsiteX2" fmla="*/ 2071390 w 2296011"/>
              <a:gd name="connsiteY2" fmla="*/ 100151 h 103254"/>
              <a:gd name="connsiteX3" fmla="*/ 1947668 w 2296011"/>
              <a:gd name="connsiteY3" fmla="*/ 4357 h 103254"/>
              <a:gd name="connsiteX4" fmla="*/ 1834457 w 2296011"/>
              <a:gd name="connsiteY4" fmla="*/ 96523 h 103254"/>
              <a:gd name="connsiteX5" fmla="*/ 1706005 w 2296011"/>
              <a:gd name="connsiteY5" fmla="*/ 6535 h 103254"/>
              <a:gd name="connsiteX6" fmla="*/ 1581908 w 2296011"/>
              <a:gd name="connsiteY6" fmla="*/ 98699 h 103254"/>
              <a:gd name="connsiteX7" fmla="*/ 1476679 w 2296011"/>
              <a:gd name="connsiteY7" fmla="*/ 6534 h 103254"/>
              <a:gd name="connsiteX8" fmla="*/ 1357437 w 2296011"/>
              <a:gd name="connsiteY8" fmla="*/ 95071 h 103254"/>
              <a:gd name="connsiteX9" fmla="*/ 1219752 w 2296011"/>
              <a:gd name="connsiteY9" fmla="*/ 8711 h 103254"/>
              <a:gd name="connsiteX10" fmla="*/ 1090925 w 2296011"/>
              <a:gd name="connsiteY10" fmla="*/ 100152 h 103254"/>
              <a:gd name="connsiteX11" fmla="*/ 963599 w 2296011"/>
              <a:gd name="connsiteY11" fmla="*/ 7985 h 103254"/>
              <a:gd name="connsiteX12" fmla="*/ 854016 w 2296011"/>
              <a:gd name="connsiteY12" fmla="*/ 96523 h 103254"/>
              <a:gd name="connsiteX13" fmla="*/ 728243 w 2296011"/>
              <a:gd name="connsiteY13" fmla="*/ 8536 h 103254"/>
              <a:gd name="connsiteX14" fmla="*/ 597839 w 2296011"/>
              <a:gd name="connsiteY14" fmla="*/ 98700 h 103254"/>
              <a:gd name="connsiteX15" fmla="*/ 484628 w 2296011"/>
              <a:gd name="connsiteY15" fmla="*/ 3 h 103254"/>
              <a:gd name="connsiteX16" fmla="*/ 349646 w 2296011"/>
              <a:gd name="connsiteY16" fmla="*/ 102328 h 103254"/>
              <a:gd name="connsiteX17" fmla="*/ 232079 w 2296011"/>
              <a:gd name="connsiteY17" fmla="*/ 6535 h 103254"/>
              <a:gd name="connsiteX18" fmla="*/ 120669 w 2296011"/>
              <a:gd name="connsiteY18" fmla="*/ 103254 h 103254"/>
              <a:gd name="connsiteX19" fmla="*/ 0 w 2296011"/>
              <a:gd name="connsiteY19" fmla="*/ 6358 h 103254"/>
              <a:gd name="connsiteX0" fmla="*/ 2175342 w 2175342"/>
              <a:gd name="connsiteY0" fmla="*/ 101602 h 103254"/>
              <a:gd name="connsiteX1" fmla="*/ 2071915 w 2175342"/>
              <a:gd name="connsiteY1" fmla="*/ 3431 h 103254"/>
              <a:gd name="connsiteX2" fmla="*/ 1950721 w 2175342"/>
              <a:gd name="connsiteY2" fmla="*/ 100151 h 103254"/>
              <a:gd name="connsiteX3" fmla="*/ 1826999 w 2175342"/>
              <a:gd name="connsiteY3" fmla="*/ 4357 h 103254"/>
              <a:gd name="connsiteX4" fmla="*/ 1713788 w 2175342"/>
              <a:gd name="connsiteY4" fmla="*/ 96523 h 103254"/>
              <a:gd name="connsiteX5" fmla="*/ 1585336 w 2175342"/>
              <a:gd name="connsiteY5" fmla="*/ 6535 h 103254"/>
              <a:gd name="connsiteX6" fmla="*/ 1461239 w 2175342"/>
              <a:gd name="connsiteY6" fmla="*/ 98699 h 103254"/>
              <a:gd name="connsiteX7" fmla="*/ 1356010 w 2175342"/>
              <a:gd name="connsiteY7" fmla="*/ 6534 h 103254"/>
              <a:gd name="connsiteX8" fmla="*/ 1236768 w 2175342"/>
              <a:gd name="connsiteY8" fmla="*/ 95071 h 103254"/>
              <a:gd name="connsiteX9" fmla="*/ 1099083 w 2175342"/>
              <a:gd name="connsiteY9" fmla="*/ 8711 h 103254"/>
              <a:gd name="connsiteX10" fmla="*/ 970256 w 2175342"/>
              <a:gd name="connsiteY10" fmla="*/ 100152 h 103254"/>
              <a:gd name="connsiteX11" fmla="*/ 842930 w 2175342"/>
              <a:gd name="connsiteY11" fmla="*/ 7985 h 103254"/>
              <a:gd name="connsiteX12" fmla="*/ 733347 w 2175342"/>
              <a:gd name="connsiteY12" fmla="*/ 96523 h 103254"/>
              <a:gd name="connsiteX13" fmla="*/ 607574 w 2175342"/>
              <a:gd name="connsiteY13" fmla="*/ 8536 h 103254"/>
              <a:gd name="connsiteX14" fmla="*/ 477170 w 2175342"/>
              <a:gd name="connsiteY14" fmla="*/ 98700 h 103254"/>
              <a:gd name="connsiteX15" fmla="*/ 363959 w 2175342"/>
              <a:gd name="connsiteY15" fmla="*/ 3 h 103254"/>
              <a:gd name="connsiteX16" fmla="*/ 228977 w 2175342"/>
              <a:gd name="connsiteY16" fmla="*/ 102328 h 103254"/>
              <a:gd name="connsiteX17" fmla="*/ 111410 w 2175342"/>
              <a:gd name="connsiteY17" fmla="*/ 6535 h 103254"/>
              <a:gd name="connsiteX18" fmla="*/ 0 w 2175342"/>
              <a:gd name="connsiteY18" fmla="*/ 103254 h 103254"/>
              <a:gd name="connsiteX0" fmla="*/ 2063932 w 2063932"/>
              <a:gd name="connsiteY0" fmla="*/ 101602 h 102337"/>
              <a:gd name="connsiteX1" fmla="*/ 1960505 w 2063932"/>
              <a:gd name="connsiteY1" fmla="*/ 3431 h 102337"/>
              <a:gd name="connsiteX2" fmla="*/ 1839311 w 2063932"/>
              <a:gd name="connsiteY2" fmla="*/ 100151 h 102337"/>
              <a:gd name="connsiteX3" fmla="*/ 1715589 w 2063932"/>
              <a:gd name="connsiteY3" fmla="*/ 4357 h 102337"/>
              <a:gd name="connsiteX4" fmla="*/ 1602378 w 2063932"/>
              <a:gd name="connsiteY4" fmla="*/ 96523 h 102337"/>
              <a:gd name="connsiteX5" fmla="*/ 1473926 w 2063932"/>
              <a:gd name="connsiteY5" fmla="*/ 6535 h 102337"/>
              <a:gd name="connsiteX6" fmla="*/ 1349829 w 2063932"/>
              <a:gd name="connsiteY6" fmla="*/ 98699 h 102337"/>
              <a:gd name="connsiteX7" fmla="*/ 1244600 w 2063932"/>
              <a:gd name="connsiteY7" fmla="*/ 6534 h 102337"/>
              <a:gd name="connsiteX8" fmla="*/ 1125358 w 2063932"/>
              <a:gd name="connsiteY8" fmla="*/ 95071 h 102337"/>
              <a:gd name="connsiteX9" fmla="*/ 987673 w 2063932"/>
              <a:gd name="connsiteY9" fmla="*/ 8711 h 102337"/>
              <a:gd name="connsiteX10" fmla="*/ 858846 w 2063932"/>
              <a:gd name="connsiteY10" fmla="*/ 100152 h 102337"/>
              <a:gd name="connsiteX11" fmla="*/ 731520 w 2063932"/>
              <a:gd name="connsiteY11" fmla="*/ 7985 h 102337"/>
              <a:gd name="connsiteX12" fmla="*/ 621937 w 2063932"/>
              <a:gd name="connsiteY12" fmla="*/ 96523 h 102337"/>
              <a:gd name="connsiteX13" fmla="*/ 496164 w 2063932"/>
              <a:gd name="connsiteY13" fmla="*/ 8536 h 102337"/>
              <a:gd name="connsiteX14" fmla="*/ 365760 w 2063932"/>
              <a:gd name="connsiteY14" fmla="*/ 98700 h 102337"/>
              <a:gd name="connsiteX15" fmla="*/ 252549 w 2063932"/>
              <a:gd name="connsiteY15" fmla="*/ 3 h 102337"/>
              <a:gd name="connsiteX16" fmla="*/ 117567 w 2063932"/>
              <a:gd name="connsiteY16" fmla="*/ 102328 h 102337"/>
              <a:gd name="connsiteX17" fmla="*/ 0 w 2063932"/>
              <a:gd name="connsiteY17" fmla="*/ 6535 h 102337"/>
              <a:gd name="connsiteX0" fmla="*/ 1946365 w 1946365"/>
              <a:gd name="connsiteY0" fmla="*/ 101602 h 102328"/>
              <a:gd name="connsiteX1" fmla="*/ 1842938 w 1946365"/>
              <a:gd name="connsiteY1" fmla="*/ 3431 h 102328"/>
              <a:gd name="connsiteX2" fmla="*/ 1721744 w 1946365"/>
              <a:gd name="connsiteY2" fmla="*/ 100151 h 102328"/>
              <a:gd name="connsiteX3" fmla="*/ 1598022 w 1946365"/>
              <a:gd name="connsiteY3" fmla="*/ 4357 h 102328"/>
              <a:gd name="connsiteX4" fmla="*/ 1484811 w 1946365"/>
              <a:gd name="connsiteY4" fmla="*/ 96523 h 102328"/>
              <a:gd name="connsiteX5" fmla="*/ 1356359 w 1946365"/>
              <a:gd name="connsiteY5" fmla="*/ 6535 h 102328"/>
              <a:gd name="connsiteX6" fmla="*/ 1232262 w 1946365"/>
              <a:gd name="connsiteY6" fmla="*/ 98699 h 102328"/>
              <a:gd name="connsiteX7" fmla="*/ 1127033 w 1946365"/>
              <a:gd name="connsiteY7" fmla="*/ 6534 h 102328"/>
              <a:gd name="connsiteX8" fmla="*/ 1007791 w 1946365"/>
              <a:gd name="connsiteY8" fmla="*/ 95071 h 102328"/>
              <a:gd name="connsiteX9" fmla="*/ 870106 w 1946365"/>
              <a:gd name="connsiteY9" fmla="*/ 8711 h 102328"/>
              <a:gd name="connsiteX10" fmla="*/ 741279 w 1946365"/>
              <a:gd name="connsiteY10" fmla="*/ 100152 h 102328"/>
              <a:gd name="connsiteX11" fmla="*/ 613953 w 1946365"/>
              <a:gd name="connsiteY11" fmla="*/ 7985 h 102328"/>
              <a:gd name="connsiteX12" fmla="*/ 504370 w 1946365"/>
              <a:gd name="connsiteY12" fmla="*/ 96523 h 102328"/>
              <a:gd name="connsiteX13" fmla="*/ 378597 w 1946365"/>
              <a:gd name="connsiteY13" fmla="*/ 8536 h 102328"/>
              <a:gd name="connsiteX14" fmla="*/ 248193 w 1946365"/>
              <a:gd name="connsiteY14" fmla="*/ 98700 h 102328"/>
              <a:gd name="connsiteX15" fmla="*/ 134982 w 1946365"/>
              <a:gd name="connsiteY15" fmla="*/ 3 h 102328"/>
              <a:gd name="connsiteX16" fmla="*/ 0 w 1946365"/>
              <a:gd name="connsiteY16" fmla="*/ 102328 h 102328"/>
              <a:gd name="connsiteX0" fmla="*/ 1811383 w 1811383"/>
              <a:gd name="connsiteY0" fmla="*/ 101602 h 101602"/>
              <a:gd name="connsiteX1" fmla="*/ 1707956 w 1811383"/>
              <a:gd name="connsiteY1" fmla="*/ 3431 h 101602"/>
              <a:gd name="connsiteX2" fmla="*/ 1586762 w 1811383"/>
              <a:gd name="connsiteY2" fmla="*/ 100151 h 101602"/>
              <a:gd name="connsiteX3" fmla="*/ 1463040 w 1811383"/>
              <a:gd name="connsiteY3" fmla="*/ 4357 h 101602"/>
              <a:gd name="connsiteX4" fmla="*/ 1349829 w 1811383"/>
              <a:gd name="connsiteY4" fmla="*/ 96523 h 101602"/>
              <a:gd name="connsiteX5" fmla="*/ 1221377 w 1811383"/>
              <a:gd name="connsiteY5" fmla="*/ 6535 h 101602"/>
              <a:gd name="connsiteX6" fmla="*/ 1097280 w 1811383"/>
              <a:gd name="connsiteY6" fmla="*/ 98699 h 101602"/>
              <a:gd name="connsiteX7" fmla="*/ 992051 w 1811383"/>
              <a:gd name="connsiteY7" fmla="*/ 6534 h 101602"/>
              <a:gd name="connsiteX8" fmla="*/ 872809 w 1811383"/>
              <a:gd name="connsiteY8" fmla="*/ 95071 h 101602"/>
              <a:gd name="connsiteX9" fmla="*/ 735124 w 1811383"/>
              <a:gd name="connsiteY9" fmla="*/ 8711 h 101602"/>
              <a:gd name="connsiteX10" fmla="*/ 606297 w 1811383"/>
              <a:gd name="connsiteY10" fmla="*/ 100152 h 101602"/>
              <a:gd name="connsiteX11" fmla="*/ 478971 w 1811383"/>
              <a:gd name="connsiteY11" fmla="*/ 7985 h 101602"/>
              <a:gd name="connsiteX12" fmla="*/ 369388 w 1811383"/>
              <a:gd name="connsiteY12" fmla="*/ 96523 h 101602"/>
              <a:gd name="connsiteX13" fmla="*/ 243615 w 1811383"/>
              <a:gd name="connsiteY13" fmla="*/ 8536 h 101602"/>
              <a:gd name="connsiteX14" fmla="*/ 113211 w 1811383"/>
              <a:gd name="connsiteY14" fmla="*/ 98700 h 101602"/>
              <a:gd name="connsiteX15" fmla="*/ 0 w 1811383"/>
              <a:gd name="connsiteY15" fmla="*/ 3 h 101602"/>
              <a:gd name="connsiteX0" fmla="*/ 1698172 w 1698172"/>
              <a:gd name="connsiteY0" fmla="*/ 98172 h 98172"/>
              <a:gd name="connsiteX1" fmla="*/ 1594745 w 1698172"/>
              <a:gd name="connsiteY1" fmla="*/ 1 h 98172"/>
              <a:gd name="connsiteX2" fmla="*/ 1473551 w 1698172"/>
              <a:gd name="connsiteY2" fmla="*/ 96721 h 98172"/>
              <a:gd name="connsiteX3" fmla="*/ 1349829 w 1698172"/>
              <a:gd name="connsiteY3" fmla="*/ 927 h 98172"/>
              <a:gd name="connsiteX4" fmla="*/ 1236618 w 1698172"/>
              <a:gd name="connsiteY4" fmla="*/ 93093 h 98172"/>
              <a:gd name="connsiteX5" fmla="*/ 1108166 w 1698172"/>
              <a:gd name="connsiteY5" fmla="*/ 3105 h 98172"/>
              <a:gd name="connsiteX6" fmla="*/ 984069 w 1698172"/>
              <a:gd name="connsiteY6" fmla="*/ 95269 h 98172"/>
              <a:gd name="connsiteX7" fmla="*/ 878840 w 1698172"/>
              <a:gd name="connsiteY7" fmla="*/ 3104 h 98172"/>
              <a:gd name="connsiteX8" fmla="*/ 759598 w 1698172"/>
              <a:gd name="connsiteY8" fmla="*/ 91641 h 98172"/>
              <a:gd name="connsiteX9" fmla="*/ 621913 w 1698172"/>
              <a:gd name="connsiteY9" fmla="*/ 5281 h 98172"/>
              <a:gd name="connsiteX10" fmla="*/ 493086 w 1698172"/>
              <a:gd name="connsiteY10" fmla="*/ 96722 h 98172"/>
              <a:gd name="connsiteX11" fmla="*/ 365760 w 1698172"/>
              <a:gd name="connsiteY11" fmla="*/ 4555 h 98172"/>
              <a:gd name="connsiteX12" fmla="*/ 256177 w 1698172"/>
              <a:gd name="connsiteY12" fmla="*/ 93093 h 98172"/>
              <a:gd name="connsiteX13" fmla="*/ 130404 w 1698172"/>
              <a:gd name="connsiteY13" fmla="*/ 5106 h 98172"/>
              <a:gd name="connsiteX14" fmla="*/ 0 w 1698172"/>
              <a:gd name="connsiteY14" fmla="*/ 95270 h 98172"/>
              <a:gd name="connsiteX0" fmla="*/ 1567768 w 1567768"/>
              <a:gd name="connsiteY0" fmla="*/ 98172 h 98172"/>
              <a:gd name="connsiteX1" fmla="*/ 1464341 w 1567768"/>
              <a:gd name="connsiteY1" fmla="*/ 1 h 98172"/>
              <a:gd name="connsiteX2" fmla="*/ 1343147 w 1567768"/>
              <a:gd name="connsiteY2" fmla="*/ 96721 h 98172"/>
              <a:gd name="connsiteX3" fmla="*/ 1219425 w 1567768"/>
              <a:gd name="connsiteY3" fmla="*/ 927 h 98172"/>
              <a:gd name="connsiteX4" fmla="*/ 1106214 w 1567768"/>
              <a:gd name="connsiteY4" fmla="*/ 93093 h 98172"/>
              <a:gd name="connsiteX5" fmla="*/ 977762 w 1567768"/>
              <a:gd name="connsiteY5" fmla="*/ 3105 h 98172"/>
              <a:gd name="connsiteX6" fmla="*/ 853665 w 1567768"/>
              <a:gd name="connsiteY6" fmla="*/ 95269 h 98172"/>
              <a:gd name="connsiteX7" fmla="*/ 748436 w 1567768"/>
              <a:gd name="connsiteY7" fmla="*/ 3104 h 98172"/>
              <a:gd name="connsiteX8" fmla="*/ 629194 w 1567768"/>
              <a:gd name="connsiteY8" fmla="*/ 91641 h 98172"/>
              <a:gd name="connsiteX9" fmla="*/ 491509 w 1567768"/>
              <a:gd name="connsiteY9" fmla="*/ 5281 h 98172"/>
              <a:gd name="connsiteX10" fmla="*/ 362682 w 1567768"/>
              <a:gd name="connsiteY10" fmla="*/ 96722 h 98172"/>
              <a:gd name="connsiteX11" fmla="*/ 235356 w 1567768"/>
              <a:gd name="connsiteY11" fmla="*/ 4555 h 98172"/>
              <a:gd name="connsiteX12" fmla="*/ 125773 w 1567768"/>
              <a:gd name="connsiteY12" fmla="*/ 93093 h 98172"/>
              <a:gd name="connsiteX13" fmla="*/ 0 w 1567768"/>
              <a:gd name="connsiteY13" fmla="*/ 5106 h 98172"/>
              <a:gd name="connsiteX0" fmla="*/ 1567768 w 1567768"/>
              <a:gd name="connsiteY0" fmla="*/ 100287 h 100287"/>
              <a:gd name="connsiteX1" fmla="*/ 1464341 w 1567768"/>
              <a:gd name="connsiteY1" fmla="*/ 2116 h 100287"/>
              <a:gd name="connsiteX2" fmla="*/ 1343147 w 1567768"/>
              <a:gd name="connsiteY2" fmla="*/ 98836 h 100287"/>
              <a:gd name="connsiteX3" fmla="*/ 1219425 w 1567768"/>
              <a:gd name="connsiteY3" fmla="*/ 3042 h 100287"/>
              <a:gd name="connsiteX4" fmla="*/ 1106214 w 1567768"/>
              <a:gd name="connsiteY4" fmla="*/ 95208 h 100287"/>
              <a:gd name="connsiteX5" fmla="*/ 977762 w 1567768"/>
              <a:gd name="connsiteY5" fmla="*/ 5220 h 100287"/>
              <a:gd name="connsiteX6" fmla="*/ 853665 w 1567768"/>
              <a:gd name="connsiteY6" fmla="*/ 97384 h 100287"/>
              <a:gd name="connsiteX7" fmla="*/ 748436 w 1567768"/>
              <a:gd name="connsiteY7" fmla="*/ 5219 h 100287"/>
              <a:gd name="connsiteX8" fmla="*/ 629194 w 1567768"/>
              <a:gd name="connsiteY8" fmla="*/ 93756 h 100287"/>
              <a:gd name="connsiteX9" fmla="*/ 491509 w 1567768"/>
              <a:gd name="connsiteY9" fmla="*/ 7396 h 100287"/>
              <a:gd name="connsiteX10" fmla="*/ 362682 w 1567768"/>
              <a:gd name="connsiteY10" fmla="*/ 98837 h 100287"/>
              <a:gd name="connsiteX11" fmla="*/ 235356 w 1567768"/>
              <a:gd name="connsiteY11" fmla="*/ 6670 h 100287"/>
              <a:gd name="connsiteX12" fmla="*/ 0 w 1567768"/>
              <a:gd name="connsiteY12" fmla="*/ 7221 h 100287"/>
              <a:gd name="connsiteX0" fmla="*/ 1332412 w 1332412"/>
              <a:gd name="connsiteY0" fmla="*/ 98172 h 98172"/>
              <a:gd name="connsiteX1" fmla="*/ 1228985 w 1332412"/>
              <a:gd name="connsiteY1" fmla="*/ 1 h 98172"/>
              <a:gd name="connsiteX2" fmla="*/ 1107791 w 1332412"/>
              <a:gd name="connsiteY2" fmla="*/ 96721 h 98172"/>
              <a:gd name="connsiteX3" fmla="*/ 984069 w 1332412"/>
              <a:gd name="connsiteY3" fmla="*/ 927 h 98172"/>
              <a:gd name="connsiteX4" fmla="*/ 870858 w 1332412"/>
              <a:gd name="connsiteY4" fmla="*/ 93093 h 98172"/>
              <a:gd name="connsiteX5" fmla="*/ 742406 w 1332412"/>
              <a:gd name="connsiteY5" fmla="*/ 3105 h 98172"/>
              <a:gd name="connsiteX6" fmla="*/ 618309 w 1332412"/>
              <a:gd name="connsiteY6" fmla="*/ 95269 h 98172"/>
              <a:gd name="connsiteX7" fmla="*/ 513080 w 1332412"/>
              <a:gd name="connsiteY7" fmla="*/ 3104 h 98172"/>
              <a:gd name="connsiteX8" fmla="*/ 393838 w 1332412"/>
              <a:gd name="connsiteY8" fmla="*/ 91641 h 98172"/>
              <a:gd name="connsiteX9" fmla="*/ 256153 w 1332412"/>
              <a:gd name="connsiteY9" fmla="*/ 5281 h 98172"/>
              <a:gd name="connsiteX10" fmla="*/ 127326 w 1332412"/>
              <a:gd name="connsiteY10" fmla="*/ 96722 h 98172"/>
              <a:gd name="connsiteX11" fmla="*/ 0 w 1332412"/>
              <a:gd name="connsiteY11" fmla="*/ 4555 h 98172"/>
              <a:gd name="connsiteX0" fmla="*/ 1205086 w 1205086"/>
              <a:gd name="connsiteY0" fmla="*/ 98172 h 98172"/>
              <a:gd name="connsiteX1" fmla="*/ 1101659 w 1205086"/>
              <a:gd name="connsiteY1" fmla="*/ 1 h 98172"/>
              <a:gd name="connsiteX2" fmla="*/ 980465 w 1205086"/>
              <a:gd name="connsiteY2" fmla="*/ 96721 h 98172"/>
              <a:gd name="connsiteX3" fmla="*/ 856743 w 1205086"/>
              <a:gd name="connsiteY3" fmla="*/ 927 h 98172"/>
              <a:gd name="connsiteX4" fmla="*/ 743532 w 1205086"/>
              <a:gd name="connsiteY4" fmla="*/ 93093 h 98172"/>
              <a:gd name="connsiteX5" fmla="*/ 615080 w 1205086"/>
              <a:gd name="connsiteY5" fmla="*/ 3105 h 98172"/>
              <a:gd name="connsiteX6" fmla="*/ 490983 w 1205086"/>
              <a:gd name="connsiteY6" fmla="*/ 95269 h 98172"/>
              <a:gd name="connsiteX7" fmla="*/ 385754 w 1205086"/>
              <a:gd name="connsiteY7" fmla="*/ 3104 h 98172"/>
              <a:gd name="connsiteX8" fmla="*/ 266512 w 1205086"/>
              <a:gd name="connsiteY8" fmla="*/ 91641 h 98172"/>
              <a:gd name="connsiteX9" fmla="*/ 128827 w 1205086"/>
              <a:gd name="connsiteY9" fmla="*/ 5281 h 98172"/>
              <a:gd name="connsiteX10" fmla="*/ 0 w 1205086"/>
              <a:gd name="connsiteY10" fmla="*/ 96722 h 98172"/>
              <a:gd name="connsiteX0" fmla="*/ 1205086 w 1205086"/>
              <a:gd name="connsiteY0" fmla="*/ 97248 h 103323"/>
              <a:gd name="connsiteX1" fmla="*/ 980465 w 1205086"/>
              <a:gd name="connsiteY1" fmla="*/ 95797 h 103323"/>
              <a:gd name="connsiteX2" fmla="*/ 856743 w 1205086"/>
              <a:gd name="connsiteY2" fmla="*/ 3 h 103323"/>
              <a:gd name="connsiteX3" fmla="*/ 743532 w 1205086"/>
              <a:gd name="connsiteY3" fmla="*/ 92169 h 103323"/>
              <a:gd name="connsiteX4" fmla="*/ 615080 w 1205086"/>
              <a:gd name="connsiteY4" fmla="*/ 2181 h 103323"/>
              <a:gd name="connsiteX5" fmla="*/ 490983 w 1205086"/>
              <a:gd name="connsiteY5" fmla="*/ 94345 h 103323"/>
              <a:gd name="connsiteX6" fmla="*/ 385754 w 1205086"/>
              <a:gd name="connsiteY6" fmla="*/ 2180 h 103323"/>
              <a:gd name="connsiteX7" fmla="*/ 266512 w 1205086"/>
              <a:gd name="connsiteY7" fmla="*/ 90717 h 103323"/>
              <a:gd name="connsiteX8" fmla="*/ 128827 w 1205086"/>
              <a:gd name="connsiteY8" fmla="*/ 4357 h 103323"/>
              <a:gd name="connsiteX9" fmla="*/ 0 w 1205086"/>
              <a:gd name="connsiteY9" fmla="*/ 95798 h 103323"/>
              <a:gd name="connsiteX0" fmla="*/ 980465 w 980465"/>
              <a:gd name="connsiteY0" fmla="*/ 95797 h 95798"/>
              <a:gd name="connsiteX1" fmla="*/ 856743 w 980465"/>
              <a:gd name="connsiteY1" fmla="*/ 3 h 95798"/>
              <a:gd name="connsiteX2" fmla="*/ 743532 w 980465"/>
              <a:gd name="connsiteY2" fmla="*/ 92169 h 95798"/>
              <a:gd name="connsiteX3" fmla="*/ 615080 w 980465"/>
              <a:gd name="connsiteY3" fmla="*/ 2181 h 95798"/>
              <a:gd name="connsiteX4" fmla="*/ 490983 w 980465"/>
              <a:gd name="connsiteY4" fmla="*/ 94345 h 95798"/>
              <a:gd name="connsiteX5" fmla="*/ 385754 w 980465"/>
              <a:gd name="connsiteY5" fmla="*/ 2180 h 95798"/>
              <a:gd name="connsiteX6" fmla="*/ 266512 w 980465"/>
              <a:gd name="connsiteY6" fmla="*/ 90717 h 95798"/>
              <a:gd name="connsiteX7" fmla="*/ 128827 w 980465"/>
              <a:gd name="connsiteY7" fmla="*/ 4357 h 95798"/>
              <a:gd name="connsiteX8" fmla="*/ 0 w 980465"/>
              <a:gd name="connsiteY8" fmla="*/ 95798 h 95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465" h="95798">
                <a:moveTo>
                  <a:pt x="980465" y="95797"/>
                </a:moveTo>
                <a:cubicBezTo>
                  <a:pt x="922408" y="79590"/>
                  <a:pt x="896232" y="608"/>
                  <a:pt x="856743" y="3"/>
                </a:cubicBezTo>
                <a:cubicBezTo>
                  <a:pt x="817254" y="-602"/>
                  <a:pt x="783809" y="91806"/>
                  <a:pt x="743532" y="92169"/>
                </a:cubicBezTo>
                <a:cubicBezTo>
                  <a:pt x="703255" y="92532"/>
                  <a:pt x="657171" y="1818"/>
                  <a:pt x="615080" y="2181"/>
                </a:cubicBezTo>
                <a:cubicBezTo>
                  <a:pt x="572989" y="2544"/>
                  <a:pt x="529204" y="94345"/>
                  <a:pt x="490983" y="94345"/>
                </a:cubicBezTo>
                <a:cubicBezTo>
                  <a:pt x="452762" y="94345"/>
                  <a:pt x="423166" y="2785"/>
                  <a:pt x="385754" y="2180"/>
                </a:cubicBezTo>
                <a:cubicBezTo>
                  <a:pt x="348342" y="1575"/>
                  <a:pt x="309333" y="90354"/>
                  <a:pt x="266512" y="90717"/>
                </a:cubicBezTo>
                <a:cubicBezTo>
                  <a:pt x="223691" y="91080"/>
                  <a:pt x="173246" y="3510"/>
                  <a:pt x="128827" y="4357"/>
                </a:cubicBezTo>
                <a:cubicBezTo>
                  <a:pt x="84408" y="5204"/>
                  <a:pt x="42692" y="95919"/>
                  <a:pt x="0" y="95798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er 6"/>
          <p:cNvGrpSpPr/>
          <p:nvPr/>
        </p:nvGrpSpPr>
        <p:grpSpPr>
          <a:xfrm>
            <a:off x="1524000" y="2523175"/>
            <a:ext cx="3756484" cy="77615"/>
            <a:chOff x="34764" y="2136126"/>
            <a:chExt cx="3756484" cy="77615"/>
          </a:xfrm>
        </p:grpSpPr>
        <p:sp>
          <p:nvSpPr>
            <p:cNvPr id="108" name="Forme libre 107"/>
            <p:cNvSpPr/>
            <p:nvPr/>
          </p:nvSpPr>
          <p:spPr>
            <a:xfrm flipH="1">
              <a:off x="1010295" y="2136126"/>
              <a:ext cx="2780953" cy="77615"/>
            </a:xfrm>
            <a:custGeom>
              <a:avLst/>
              <a:gdLst>
                <a:gd name="connsiteX0" fmla="*/ 2795452 w 2795452"/>
                <a:gd name="connsiteY0" fmla="*/ 95812 h 113250"/>
                <a:gd name="connsiteX1" fmla="*/ 2699658 w 2795452"/>
                <a:gd name="connsiteY1" fmla="*/ 18 h 113250"/>
                <a:gd name="connsiteX2" fmla="*/ 2560320 w 2795452"/>
                <a:gd name="connsiteY2" fmla="*/ 87104 h 113250"/>
                <a:gd name="connsiteX3" fmla="*/ 2447109 w 2795452"/>
                <a:gd name="connsiteY3" fmla="*/ 34852 h 113250"/>
                <a:gd name="connsiteX4" fmla="*/ 2333898 w 2795452"/>
                <a:gd name="connsiteY4" fmla="*/ 87104 h 113250"/>
                <a:gd name="connsiteX5" fmla="*/ 2194560 w 2795452"/>
                <a:gd name="connsiteY5" fmla="*/ 26144 h 113250"/>
                <a:gd name="connsiteX6" fmla="*/ 2081349 w 2795452"/>
                <a:gd name="connsiteY6" fmla="*/ 78395 h 113250"/>
                <a:gd name="connsiteX7" fmla="*/ 1950720 w 2795452"/>
                <a:gd name="connsiteY7" fmla="*/ 26144 h 113250"/>
                <a:gd name="connsiteX8" fmla="*/ 1820092 w 2795452"/>
                <a:gd name="connsiteY8" fmla="*/ 78395 h 113250"/>
                <a:gd name="connsiteX9" fmla="*/ 1698172 w 2795452"/>
                <a:gd name="connsiteY9" fmla="*/ 17435 h 113250"/>
                <a:gd name="connsiteX10" fmla="*/ 1558835 w 2795452"/>
                <a:gd name="connsiteY10" fmla="*/ 87104 h 113250"/>
                <a:gd name="connsiteX11" fmla="*/ 1463040 w 2795452"/>
                <a:gd name="connsiteY11" fmla="*/ 34852 h 113250"/>
                <a:gd name="connsiteX12" fmla="*/ 1349829 w 2795452"/>
                <a:gd name="connsiteY12" fmla="*/ 87104 h 113250"/>
                <a:gd name="connsiteX13" fmla="*/ 1201783 w 2795452"/>
                <a:gd name="connsiteY13" fmla="*/ 26144 h 113250"/>
                <a:gd name="connsiteX14" fmla="*/ 1097280 w 2795452"/>
                <a:gd name="connsiteY14" fmla="*/ 78395 h 113250"/>
                <a:gd name="connsiteX15" fmla="*/ 984069 w 2795452"/>
                <a:gd name="connsiteY15" fmla="*/ 8727 h 113250"/>
                <a:gd name="connsiteX16" fmla="*/ 827315 w 2795452"/>
                <a:gd name="connsiteY16" fmla="*/ 78395 h 113250"/>
                <a:gd name="connsiteX17" fmla="*/ 731520 w 2795452"/>
                <a:gd name="connsiteY17" fmla="*/ 26144 h 113250"/>
                <a:gd name="connsiteX18" fmla="*/ 609600 w 2795452"/>
                <a:gd name="connsiteY18" fmla="*/ 113230 h 113250"/>
                <a:gd name="connsiteX19" fmla="*/ 487680 w 2795452"/>
                <a:gd name="connsiteY19" fmla="*/ 34852 h 113250"/>
                <a:gd name="connsiteX20" fmla="*/ 365760 w 2795452"/>
                <a:gd name="connsiteY20" fmla="*/ 87104 h 113250"/>
                <a:gd name="connsiteX21" fmla="*/ 252549 w 2795452"/>
                <a:gd name="connsiteY21" fmla="*/ 8727 h 113250"/>
                <a:gd name="connsiteX22" fmla="*/ 130629 w 2795452"/>
                <a:gd name="connsiteY22" fmla="*/ 95812 h 113250"/>
                <a:gd name="connsiteX23" fmla="*/ 0 w 2795452"/>
                <a:gd name="connsiteY23" fmla="*/ 52270 h 113250"/>
                <a:gd name="connsiteX24" fmla="*/ 0 w 2795452"/>
                <a:gd name="connsiteY24" fmla="*/ 52270 h 113250"/>
                <a:gd name="connsiteX0" fmla="*/ 2795452 w 2795452"/>
                <a:gd name="connsiteY0" fmla="*/ 87106 h 104544"/>
                <a:gd name="connsiteX1" fmla="*/ 2710168 w 2795452"/>
                <a:gd name="connsiteY1" fmla="*/ 7077 h 104544"/>
                <a:gd name="connsiteX2" fmla="*/ 2560320 w 2795452"/>
                <a:gd name="connsiteY2" fmla="*/ 78398 h 104544"/>
                <a:gd name="connsiteX3" fmla="*/ 2447109 w 2795452"/>
                <a:gd name="connsiteY3" fmla="*/ 26146 h 104544"/>
                <a:gd name="connsiteX4" fmla="*/ 2333898 w 2795452"/>
                <a:gd name="connsiteY4" fmla="*/ 78398 h 104544"/>
                <a:gd name="connsiteX5" fmla="*/ 2194560 w 2795452"/>
                <a:gd name="connsiteY5" fmla="*/ 17438 h 104544"/>
                <a:gd name="connsiteX6" fmla="*/ 2081349 w 2795452"/>
                <a:gd name="connsiteY6" fmla="*/ 69689 h 104544"/>
                <a:gd name="connsiteX7" fmla="*/ 1950720 w 2795452"/>
                <a:gd name="connsiteY7" fmla="*/ 17438 h 104544"/>
                <a:gd name="connsiteX8" fmla="*/ 1820092 w 2795452"/>
                <a:gd name="connsiteY8" fmla="*/ 69689 h 104544"/>
                <a:gd name="connsiteX9" fmla="*/ 1698172 w 2795452"/>
                <a:gd name="connsiteY9" fmla="*/ 8729 h 104544"/>
                <a:gd name="connsiteX10" fmla="*/ 1558835 w 2795452"/>
                <a:gd name="connsiteY10" fmla="*/ 78398 h 104544"/>
                <a:gd name="connsiteX11" fmla="*/ 1463040 w 2795452"/>
                <a:gd name="connsiteY11" fmla="*/ 26146 h 104544"/>
                <a:gd name="connsiteX12" fmla="*/ 1349829 w 2795452"/>
                <a:gd name="connsiteY12" fmla="*/ 78398 h 104544"/>
                <a:gd name="connsiteX13" fmla="*/ 1201783 w 2795452"/>
                <a:gd name="connsiteY13" fmla="*/ 17438 h 104544"/>
                <a:gd name="connsiteX14" fmla="*/ 1097280 w 2795452"/>
                <a:gd name="connsiteY14" fmla="*/ 69689 h 104544"/>
                <a:gd name="connsiteX15" fmla="*/ 984069 w 2795452"/>
                <a:gd name="connsiteY15" fmla="*/ 21 h 104544"/>
                <a:gd name="connsiteX16" fmla="*/ 827315 w 2795452"/>
                <a:gd name="connsiteY16" fmla="*/ 69689 h 104544"/>
                <a:gd name="connsiteX17" fmla="*/ 731520 w 2795452"/>
                <a:gd name="connsiteY17" fmla="*/ 17438 h 104544"/>
                <a:gd name="connsiteX18" fmla="*/ 609600 w 2795452"/>
                <a:gd name="connsiteY18" fmla="*/ 104524 h 104544"/>
                <a:gd name="connsiteX19" fmla="*/ 487680 w 2795452"/>
                <a:gd name="connsiteY19" fmla="*/ 26146 h 104544"/>
                <a:gd name="connsiteX20" fmla="*/ 365760 w 2795452"/>
                <a:gd name="connsiteY20" fmla="*/ 78398 h 104544"/>
                <a:gd name="connsiteX21" fmla="*/ 252549 w 2795452"/>
                <a:gd name="connsiteY21" fmla="*/ 21 h 104544"/>
                <a:gd name="connsiteX22" fmla="*/ 130629 w 2795452"/>
                <a:gd name="connsiteY22" fmla="*/ 87106 h 104544"/>
                <a:gd name="connsiteX23" fmla="*/ 0 w 2795452"/>
                <a:gd name="connsiteY23" fmla="*/ 43564 h 104544"/>
                <a:gd name="connsiteX24" fmla="*/ 0 w 2795452"/>
                <a:gd name="connsiteY24" fmla="*/ 43564 h 104544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60320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20092 w 2795452"/>
                <a:gd name="connsiteY8" fmla="*/ 69689 h 88782"/>
                <a:gd name="connsiteX9" fmla="*/ 1698172 w 2795452"/>
                <a:gd name="connsiteY9" fmla="*/ 8729 h 88782"/>
                <a:gd name="connsiteX10" fmla="*/ 1558835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01783 w 2795452"/>
                <a:gd name="connsiteY13" fmla="*/ 17438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60320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20092 w 2795452"/>
                <a:gd name="connsiteY8" fmla="*/ 69689 h 88782"/>
                <a:gd name="connsiteX9" fmla="*/ 1698172 w 2795452"/>
                <a:gd name="connsiteY9" fmla="*/ 8729 h 88782"/>
                <a:gd name="connsiteX10" fmla="*/ 1558835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38569 w 2795452"/>
                <a:gd name="connsiteY13" fmla="*/ 12182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60320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20092 w 2795452"/>
                <a:gd name="connsiteY8" fmla="*/ 69689 h 88782"/>
                <a:gd name="connsiteX9" fmla="*/ 1719193 w 2795452"/>
                <a:gd name="connsiteY9" fmla="*/ 8729 h 88782"/>
                <a:gd name="connsiteX10" fmla="*/ 1558835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38569 w 2795452"/>
                <a:gd name="connsiteY13" fmla="*/ 12182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60320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20092 w 2795452"/>
                <a:gd name="connsiteY8" fmla="*/ 69689 h 88782"/>
                <a:gd name="connsiteX9" fmla="*/ 1719193 w 2795452"/>
                <a:gd name="connsiteY9" fmla="*/ 8729 h 88782"/>
                <a:gd name="connsiteX10" fmla="*/ 1590366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38569 w 2795452"/>
                <a:gd name="connsiteY13" fmla="*/ 12182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60320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56878 w 2795452"/>
                <a:gd name="connsiteY8" fmla="*/ 69689 h 88782"/>
                <a:gd name="connsiteX9" fmla="*/ 1719193 w 2795452"/>
                <a:gd name="connsiteY9" fmla="*/ 8729 h 88782"/>
                <a:gd name="connsiteX10" fmla="*/ 1590366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38569 w 2795452"/>
                <a:gd name="connsiteY13" fmla="*/ 12182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70831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56878 w 2795452"/>
                <a:gd name="connsiteY8" fmla="*/ 69689 h 88782"/>
                <a:gd name="connsiteX9" fmla="*/ 1719193 w 2795452"/>
                <a:gd name="connsiteY9" fmla="*/ 8729 h 88782"/>
                <a:gd name="connsiteX10" fmla="*/ 1590366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38569 w 2795452"/>
                <a:gd name="connsiteY13" fmla="*/ 12182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879535 w 2879535"/>
                <a:gd name="connsiteY0" fmla="*/ 87106 h 88782"/>
                <a:gd name="connsiteX1" fmla="*/ 2794251 w 2879535"/>
                <a:gd name="connsiteY1" fmla="*/ 7077 h 88782"/>
                <a:gd name="connsiteX2" fmla="*/ 2654914 w 2879535"/>
                <a:gd name="connsiteY2" fmla="*/ 78398 h 88782"/>
                <a:gd name="connsiteX3" fmla="*/ 2531192 w 2879535"/>
                <a:gd name="connsiteY3" fmla="*/ 26146 h 88782"/>
                <a:gd name="connsiteX4" fmla="*/ 2417981 w 2879535"/>
                <a:gd name="connsiteY4" fmla="*/ 78398 h 88782"/>
                <a:gd name="connsiteX5" fmla="*/ 2278643 w 2879535"/>
                <a:gd name="connsiteY5" fmla="*/ 17438 h 88782"/>
                <a:gd name="connsiteX6" fmla="*/ 2165432 w 2879535"/>
                <a:gd name="connsiteY6" fmla="*/ 69689 h 88782"/>
                <a:gd name="connsiteX7" fmla="*/ 2034803 w 2879535"/>
                <a:gd name="connsiteY7" fmla="*/ 17438 h 88782"/>
                <a:gd name="connsiteX8" fmla="*/ 1940961 w 2879535"/>
                <a:gd name="connsiteY8" fmla="*/ 69689 h 88782"/>
                <a:gd name="connsiteX9" fmla="*/ 1803276 w 2879535"/>
                <a:gd name="connsiteY9" fmla="*/ 8729 h 88782"/>
                <a:gd name="connsiteX10" fmla="*/ 1674449 w 2879535"/>
                <a:gd name="connsiteY10" fmla="*/ 78398 h 88782"/>
                <a:gd name="connsiteX11" fmla="*/ 1547123 w 2879535"/>
                <a:gd name="connsiteY11" fmla="*/ 26146 h 88782"/>
                <a:gd name="connsiteX12" fmla="*/ 1433912 w 2879535"/>
                <a:gd name="connsiteY12" fmla="*/ 78398 h 88782"/>
                <a:gd name="connsiteX13" fmla="*/ 1322652 w 2879535"/>
                <a:gd name="connsiteY13" fmla="*/ 12182 h 88782"/>
                <a:gd name="connsiteX14" fmla="*/ 1181363 w 2879535"/>
                <a:gd name="connsiteY14" fmla="*/ 69689 h 88782"/>
                <a:gd name="connsiteX15" fmla="*/ 1068152 w 2879535"/>
                <a:gd name="connsiteY15" fmla="*/ 21 h 88782"/>
                <a:gd name="connsiteX16" fmla="*/ 911398 w 2879535"/>
                <a:gd name="connsiteY16" fmla="*/ 69689 h 88782"/>
                <a:gd name="connsiteX17" fmla="*/ 815603 w 2879535"/>
                <a:gd name="connsiteY17" fmla="*/ 17438 h 88782"/>
                <a:gd name="connsiteX18" fmla="*/ 704193 w 2879535"/>
                <a:gd name="connsiteY18" fmla="*/ 88758 h 88782"/>
                <a:gd name="connsiteX19" fmla="*/ 571763 w 2879535"/>
                <a:gd name="connsiteY19" fmla="*/ 26146 h 88782"/>
                <a:gd name="connsiteX20" fmla="*/ 449843 w 2879535"/>
                <a:gd name="connsiteY20" fmla="*/ 78398 h 88782"/>
                <a:gd name="connsiteX21" fmla="*/ 336632 w 2879535"/>
                <a:gd name="connsiteY21" fmla="*/ 21 h 88782"/>
                <a:gd name="connsiteX22" fmla="*/ 214712 w 2879535"/>
                <a:gd name="connsiteY22" fmla="*/ 87106 h 88782"/>
                <a:gd name="connsiteX23" fmla="*/ 84083 w 2879535"/>
                <a:gd name="connsiteY23" fmla="*/ 43564 h 88782"/>
                <a:gd name="connsiteX24" fmla="*/ 0 w 2879535"/>
                <a:gd name="connsiteY24" fmla="*/ 43564 h 88782"/>
                <a:gd name="connsiteX0" fmla="*/ 2879535 w 2879535"/>
                <a:gd name="connsiteY0" fmla="*/ 87122 h 99615"/>
                <a:gd name="connsiteX1" fmla="*/ 2794251 w 2879535"/>
                <a:gd name="connsiteY1" fmla="*/ 7093 h 99615"/>
                <a:gd name="connsiteX2" fmla="*/ 2654914 w 2879535"/>
                <a:gd name="connsiteY2" fmla="*/ 78414 h 99615"/>
                <a:gd name="connsiteX3" fmla="*/ 2531192 w 2879535"/>
                <a:gd name="connsiteY3" fmla="*/ 26162 h 99615"/>
                <a:gd name="connsiteX4" fmla="*/ 2417981 w 2879535"/>
                <a:gd name="connsiteY4" fmla="*/ 78414 h 99615"/>
                <a:gd name="connsiteX5" fmla="*/ 2278643 w 2879535"/>
                <a:gd name="connsiteY5" fmla="*/ 17454 h 99615"/>
                <a:gd name="connsiteX6" fmla="*/ 2165432 w 2879535"/>
                <a:gd name="connsiteY6" fmla="*/ 69705 h 99615"/>
                <a:gd name="connsiteX7" fmla="*/ 2034803 w 2879535"/>
                <a:gd name="connsiteY7" fmla="*/ 17454 h 99615"/>
                <a:gd name="connsiteX8" fmla="*/ 1940961 w 2879535"/>
                <a:gd name="connsiteY8" fmla="*/ 69705 h 99615"/>
                <a:gd name="connsiteX9" fmla="*/ 1803276 w 2879535"/>
                <a:gd name="connsiteY9" fmla="*/ 8745 h 99615"/>
                <a:gd name="connsiteX10" fmla="*/ 1674449 w 2879535"/>
                <a:gd name="connsiteY10" fmla="*/ 78414 h 99615"/>
                <a:gd name="connsiteX11" fmla="*/ 1547123 w 2879535"/>
                <a:gd name="connsiteY11" fmla="*/ 26162 h 99615"/>
                <a:gd name="connsiteX12" fmla="*/ 1433912 w 2879535"/>
                <a:gd name="connsiteY12" fmla="*/ 78414 h 99615"/>
                <a:gd name="connsiteX13" fmla="*/ 1322652 w 2879535"/>
                <a:gd name="connsiteY13" fmla="*/ 12198 h 99615"/>
                <a:gd name="connsiteX14" fmla="*/ 1181363 w 2879535"/>
                <a:gd name="connsiteY14" fmla="*/ 69705 h 99615"/>
                <a:gd name="connsiteX15" fmla="*/ 1068152 w 2879535"/>
                <a:gd name="connsiteY15" fmla="*/ 37 h 99615"/>
                <a:gd name="connsiteX16" fmla="*/ 911398 w 2879535"/>
                <a:gd name="connsiteY16" fmla="*/ 69705 h 99615"/>
                <a:gd name="connsiteX17" fmla="*/ 815603 w 2879535"/>
                <a:gd name="connsiteY17" fmla="*/ 17454 h 99615"/>
                <a:gd name="connsiteX18" fmla="*/ 704193 w 2879535"/>
                <a:gd name="connsiteY18" fmla="*/ 88774 h 99615"/>
                <a:gd name="connsiteX19" fmla="*/ 571763 w 2879535"/>
                <a:gd name="connsiteY19" fmla="*/ 26162 h 99615"/>
                <a:gd name="connsiteX20" fmla="*/ 460353 w 2879535"/>
                <a:gd name="connsiteY20" fmla="*/ 99435 h 99615"/>
                <a:gd name="connsiteX21" fmla="*/ 336632 w 2879535"/>
                <a:gd name="connsiteY21" fmla="*/ 37 h 99615"/>
                <a:gd name="connsiteX22" fmla="*/ 214712 w 2879535"/>
                <a:gd name="connsiteY22" fmla="*/ 87122 h 99615"/>
                <a:gd name="connsiteX23" fmla="*/ 84083 w 2879535"/>
                <a:gd name="connsiteY23" fmla="*/ 43580 h 99615"/>
                <a:gd name="connsiteX24" fmla="*/ 0 w 2879535"/>
                <a:gd name="connsiteY24" fmla="*/ 43580 h 99615"/>
                <a:gd name="connsiteX0" fmla="*/ 2879535 w 2879535"/>
                <a:gd name="connsiteY0" fmla="*/ 87085 h 99405"/>
                <a:gd name="connsiteX1" fmla="*/ 2794251 w 2879535"/>
                <a:gd name="connsiteY1" fmla="*/ 7056 h 99405"/>
                <a:gd name="connsiteX2" fmla="*/ 2654914 w 2879535"/>
                <a:gd name="connsiteY2" fmla="*/ 78377 h 99405"/>
                <a:gd name="connsiteX3" fmla="*/ 2531192 w 2879535"/>
                <a:gd name="connsiteY3" fmla="*/ 26125 h 99405"/>
                <a:gd name="connsiteX4" fmla="*/ 2417981 w 2879535"/>
                <a:gd name="connsiteY4" fmla="*/ 78377 h 99405"/>
                <a:gd name="connsiteX5" fmla="*/ 2278643 w 2879535"/>
                <a:gd name="connsiteY5" fmla="*/ 17417 h 99405"/>
                <a:gd name="connsiteX6" fmla="*/ 2165432 w 2879535"/>
                <a:gd name="connsiteY6" fmla="*/ 69668 h 99405"/>
                <a:gd name="connsiteX7" fmla="*/ 2034803 w 2879535"/>
                <a:gd name="connsiteY7" fmla="*/ 17417 h 99405"/>
                <a:gd name="connsiteX8" fmla="*/ 1940961 w 2879535"/>
                <a:gd name="connsiteY8" fmla="*/ 69668 h 99405"/>
                <a:gd name="connsiteX9" fmla="*/ 1803276 w 2879535"/>
                <a:gd name="connsiteY9" fmla="*/ 8708 h 99405"/>
                <a:gd name="connsiteX10" fmla="*/ 1674449 w 2879535"/>
                <a:gd name="connsiteY10" fmla="*/ 78377 h 99405"/>
                <a:gd name="connsiteX11" fmla="*/ 1547123 w 2879535"/>
                <a:gd name="connsiteY11" fmla="*/ 26125 h 99405"/>
                <a:gd name="connsiteX12" fmla="*/ 1433912 w 2879535"/>
                <a:gd name="connsiteY12" fmla="*/ 78377 h 99405"/>
                <a:gd name="connsiteX13" fmla="*/ 1322652 w 2879535"/>
                <a:gd name="connsiteY13" fmla="*/ 12161 h 99405"/>
                <a:gd name="connsiteX14" fmla="*/ 1181363 w 2879535"/>
                <a:gd name="connsiteY14" fmla="*/ 69668 h 99405"/>
                <a:gd name="connsiteX15" fmla="*/ 1068152 w 2879535"/>
                <a:gd name="connsiteY15" fmla="*/ 0 h 99405"/>
                <a:gd name="connsiteX16" fmla="*/ 911398 w 2879535"/>
                <a:gd name="connsiteY16" fmla="*/ 69668 h 99405"/>
                <a:gd name="connsiteX17" fmla="*/ 815603 w 2879535"/>
                <a:gd name="connsiteY17" fmla="*/ 17417 h 99405"/>
                <a:gd name="connsiteX18" fmla="*/ 704193 w 2879535"/>
                <a:gd name="connsiteY18" fmla="*/ 88737 h 99405"/>
                <a:gd name="connsiteX19" fmla="*/ 571763 w 2879535"/>
                <a:gd name="connsiteY19" fmla="*/ 26125 h 99405"/>
                <a:gd name="connsiteX20" fmla="*/ 460353 w 2879535"/>
                <a:gd name="connsiteY20" fmla="*/ 99398 h 99405"/>
                <a:gd name="connsiteX21" fmla="*/ 336632 w 2879535"/>
                <a:gd name="connsiteY21" fmla="*/ 21020 h 99405"/>
                <a:gd name="connsiteX22" fmla="*/ 214712 w 2879535"/>
                <a:gd name="connsiteY22" fmla="*/ 87085 h 99405"/>
                <a:gd name="connsiteX23" fmla="*/ 84083 w 2879535"/>
                <a:gd name="connsiteY23" fmla="*/ 43543 h 99405"/>
                <a:gd name="connsiteX24" fmla="*/ 0 w 2879535"/>
                <a:gd name="connsiteY24" fmla="*/ 43543 h 99405"/>
                <a:gd name="connsiteX0" fmla="*/ 2879535 w 2879535"/>
                <a:gd name="connsiteY0" fmla="*/ 87085 h 99398"/>
                <a:gd name="connsiteX1" fmla="*/ 2794251 w 2879535"/>
                <a:gd name="connsiteY1" fmla="*/ 7056 h 99398"/>
                <a:gd name="connsiteX2" fmla="*/ 2654914 w 2879535"/>
                <a:gd name="connsiteY2" fmla="*/ 78377 h 99398"/>
                <a:gd name="connsiteX3" fmla="*/ 2531192 w 2879535"/>
                <a:gd name="connsiteY3" fmla="*/ 26125 h 99398"/>
                <a:gd name="connsiteX4" fmla="*/ 2417981 w 2879535"/>
                <a:gd name="connsiteY4" fmla="*/ 78377 h 99398"/>
                <a:gd name="connsiteX5" fmla="*/ 2278643 w 2879535"/>
                <a:gd name="connsiteY5" fmla="*/ 17417 h 99398"/>
                <a:gd name="connsiteX6" fmla="*/ 2165432 w 2879535"/>
                <a:gd name="connsiteY6" fmla="*/ 69668 h 99398"/>
                <a:gd name="connsiteX7" fmla="*/ 2034803 w 2879535"/>
                <a:gd name="connsiteY7" fmla="*/ 17417 h 99398"/>
                <a:gd name="connsiteX8" fmla="*/ 1940961 w 2879535"/>
                <a:gd name="connsiteY8" fmla="*/ 69668 h 99398"/>
                <a:gd name="connsiteX9" fmla="*/ 1803276 w 2879535"/>
                <a:gd name="connsiteY9" fmla="*/ 8708 h 99398"/>
                <a:gd name="connsiteX10" fmla="*/ 1674449 w 2879535"/>
                <a:gd name="connsiteY10" fmla="*/ 78377 h 99398"/>
                <a:gd name="connsiteX11" fmla="*/ 1547123 w 2879535"/>
                <a:gd name="connsiteY11" fmla="*/ 26125 h 99398"/>
                <a:gd name="connsiteX12" fmla="*/ 1433912 w 2879535"/>
                <a:gd name="connsiteY12" fmla="*/ 78377 h 99398"/>
                <a:gd name="connsiteX13" fmla="*/ 1322652 w 2879535"/>
                <a:gd name="connsiteY13" fmla="*/ 12161 h 99398"/>
                <a:gd name="connsiteX14" fmla="*/ 1181363 w 2879535"/>
                <a:gd name="connsiteY14" fmla="*/ 69668 h 99398"/>
                <a:gd name="connsiteX15" fmla="*/ 1068152 w 2879535"/>
                <a:gd name="connsiteY15" fmla="*/ 0 h 99398"/>
                <a:gd name="connsiteX16" fmla="*/ 911398 w 2879535"/>
                <a:gd name="connsiteY16" fmla="*/ 69668 h 99398"/>
                <a:gd name="connsiteX17" fmla="*/ 815603 w 2879535"/>
                <a:gd name="connsiteY17" fmla="*/ 17417 h 99398"/>
                <a:gd name="connsiteX18" fmla="*/ 704193 w 2879535"/>
                <a:gd name="connsiteY18" fmla="*/ 88737 h 99398"/>
                <a:gd name="connsiteX19" fmla="*/ 598038 w 2879535"/>
                <a:gd name="connsiteY19" fmla="*/ 20870 h 99398"/>
                <a:gd name="connsiteX20" fmla="*/ 460353 w 2879535"/>
                <a:gd name="connsiteY20" fmla="*/ 99398 h 99398"/>
                <a:gd name="connsiteX21" fmla="*/ 336632 w 2879535"/>
                <a:gd name="connsiteY21" fmla="*/ 21020 h 99398"/>
                <a:gd name="connsiteX22" fmla="*/ 214712 w 2879535"/>
                <a:gd name="connsiteY22" fmla="*/ 87085 h 99398"/>
                <a:gd name="connsiteX23" fmla="*/ 84083 w 2879535"/>
                <a:gd name="connsiteY23" fmla="*/ 43543 h 99398"/>
                <a:gd name="connsiteX24" fmla="*/ 0 w 2879535"/>
                <a:gd name="connsiteY24" fmla="*/ 43543 h 99398"/>
                <a:gd name="connsiteX0" fmla="*/ 2879535 w 2879535"/>
                <a:gd name="connsiteY0" fmla="*/ 87319 h 99632"/>
                <a:gd name="connsiteX1" fmla="*/ 2794251 w 2879535"/>
                <a:gd name="connsiteY1" fmla="*/ 7290 h 99632"/>
                <a:gd name="connsiteX2" fmla="*/ 2654914 w 2879535"/>
                <a:gd name="connsiteY2" fmla="*/ 78611 h 99632"/>
                <a:gd name="connsiteX3" fmla="*/ 2531192 w 2879535"/>
                <a:gd name="connsiteY3" fmla="*/ 26359 h 99632"/>
                <a:gd name="connsiteX4" fmla="*/ 2417981 w 2879535"/>
                <a:gd name="connsiteY4" fmla="*/ 78611 h 99632"/>
                <a:gd name="connsiteX5" fmla="*/ 2278643 w 2879535"/>
                <a:gd name="connsiteY5" fmla="*/ 17651 h 99632"/>
                <a:gd name="connsiteX6" fmla="*/ 2165432 w 2879535"/>
                <a:gd name="connsiteY6" fmla="*/ 69902 h 99632"/>
                <a:gd name="connsiteX7" fmla="*/ 2034803 w 2879535"/>
                <a:gd name="connsiteY7" fmla="*/ 17651 h 99632"/>
                <a:gd name="connsiteX8" fmla="*/ 1940961 w 2879535"/>
                <a:gd name="connsiteY8" fmla="*/ 69902 h 99632"/>
                <a:gd name="connsiteX9" fmla="*/ 1803276 w 2879535"/>
                <a:gd name="connsiteY9" fmla="*/ 8942 h 99632"/>
                <a:gd name="connsiteX10" fmla="*/ 1674449 w 2879535"/>
                <a:gd name="connsiteY10" fmla="*/ 78611 h 99632"/>
                <a:gd name="connsiteX11" fmla="*/ 1547123 w 2879535"/>
                <a:gd name="connsiteY11" fmla="*/ 26359 h 99632"/>
                <a:gd name="connsiteX12" fmla="*/ 1433912 w 2879535"/>
                <a:gd name="connsiteY12" fmla="*/ 78611 h 99632"/>
                <a:gd name="connsiteX13" fmla="*/ 1322652 w 2879535"/>
                <a:gd name="connsiteY13" fmla="*/ 12395 h 99632"/>
                <a:gd name="connsiteX14" fmla="*/ 1181363 w 2879535"/>
                <a:gd name="connsiteY14" fmla="*/ 98931 h 99632"/>
                <a:gd name="connsiteX15" fmla="*/ 1068152 w 2879535"/>
                <a:gd name="connsiteY15" fmla="*/ 234 h 99632"/>
                <a:gd name="connsiteX16" fmla="*/ 911398 w 2879535"/>
                <a:gd name="connsiteY16" fmla="*/ 69902 h 99632"/>
                <a:gd name="connsiteX17" fmla="*/ 815603 w 2879535"/>
                <a:gd name="connsiteY17" fmla="*/ 17651 h 99632"/>
                <a:gd name="connsiteX18" fmla="*/ 704193 w 2879535"/>
                <a:gd name="connsiteY18" fmla="*/ 88971 h 99632"/>
                <a:gd name="connsiteX19" fmla="*/ 598038 w 2879535"/>
                <a:gd name="connsiteY19" fmla="*/ 21104 h 99632"/>
                <a:gd name="connsiteX20" fmla="*/ 460353 w 2879535"/>
                <a:gd name="connsiteY20" fmla="*/ 99632 h 99632"/>
                <a:gd name="connsiteX21" fmla="*/ 336632 w 2879535"/>
                <a:gd name="connsiteY21" fmla="*/ 21254 h 99632"/>
                <a:gd name="connsiteX22" fmla="*/ 214712 w 2879535"/>
                <a:gd name="connsiteY22" fmla="*/ 87319 h 99632"/>
                <a:gd name="connsiteX23" fmla="*/ 84083 w 2879535"/>
                <a:gd name="connsiteY23" fmla="*/ 43777 h 99632"/>
                <a:gd name="connsiteX24" fmla="*/ 0 w 2879535"/>
                <a:gd name="connsiteY24" fmla="*/ 43777 h 99632"/>
                <a:gd name="connsiteX0" fmla="*/ 2879535 w 2879535"/>
                <a:gd name="connsiteY0" fmla="*/ 87319 h 99632"/>
                <a:gd name="connsiteX1" fmla="*/ 2794251 w 2879535"/>
                <a:gd name="connsiteY1" fmla="*/ 7290 h 99632"/>
                <a:gd name="connsiteX2" fmla="*/ 2654914 w 2879535"/>
                <a:gd name="connsiteY2" fmla="*/ 78611 h 99632"/>
                <a:gd name="connsiteX3" fmla="*/ 2531192 w 2879535"/>
                <a:gd name="connsiteY3" fmla="*/ 26359 h 99632"/>
                <a:gd name="connsiteX4" fmla="*/ 2417981 w 2879535"/>
                <a:gd name="connsiteY4" fmla="*/ 78611 h 99632"/>
                <a:gd name="connsiteX5" fmla="*/ 2278643 w 2879535"/>
                <a:gd name="connsiteY5" fmla="*/ 17651 h 99632"/>
                <a:gd name="connsiteX6" fmla="*/ 2165432 w 2879535"/>
                <a:gd name="connsiteY6" fmla="*/ 69902 h 99632"/>
                <a:gd name="connsiteX7" fmla="*/ 2034803 w 2879535"/>
                <a:gd name="connsiteY7" fmla="*/ 17651 h 99632"/>
                <a:gd name="connsiteX8" fmla="*/ 1940961 w 2879535"/>
                <a:gd name="connsiteY8" fmla="*/ 69902 h 99632"/>
                <a:gd name="connsiteX9" fmla="*/ 1803276 w 2879535"/>
                <a:gd name="connsiteY9" fmla="*/ 8942 h 99632"/>
                <a:gd name="connsiteX10" fmla="*/ 1674449 w 2879535"/>
                <a:gd name="connsiteY10" fmla="*/ 78611 h 99632"/>
                <a:gd name="connsiteX11" fmla="*/ 1547123 w 2879535"/>
                <a:gd name="connsiteY11" fmla="*/ 26359 h 99632"/>
                <a:gd name="connsiteX12" fmla="*/ 1437540 w 2879535"/>
                <a:gd name="connsiteY12" fmla="*/ 96754 h 99632"/>
                <a:gd name="connsiteX13" fmla="*/ 1322652 w 2879535"/>
                <a:gd name="connsiteY13" fmla="*/ 12395 h 99632"/>
                <a:gd name="connsiteX14" fmla="*/ 1181363 w 2879535"/>
                <a:gd name="connsiteY14" fmla="*/ 98931 h 99632"/>
                <a:gd name="connsiteX15" fmla="*/ 1068152 w 2879535"/>
                <a:gd name="connsiteY15" fmla="*/ 234 h 99632"/>
                <a:gd name="connsiteX16" fmla="*/ 911398 w 2879535"/>
                <a:gd name="connsiteY16" fmla="*/ 69902 h 99632"/>
                <a:gd name="connsiteX17" fmla="*/ 815603 w 2879535"/>
                <a:gd name="connsiteY17" fmla="*/ 17651 h 99632"/>
                <a:gd name="connsiteX18" fmla="*/ 704193 w 2879535"/>
                <a:gd name="connsiteY18" fmla="*/ 88971 h 99632"/>
                <a:gd name="connsiteX19" fmla="*/ 598038 w 2879535"/>
                <a:gd name="connsiteY19" fmla="*/ 21104 h 99632"/>
                <a:gd name="connsiteX20" fmla="*/ 460353 w 2879535"/>
                <a:gd name="connsiteY20" fmla="*/ 99632 h 99632"/>
                <a:gd name="connsiteX21" fmla="*/ 336632 w 2879535"/>
                <a:gd name="connsiteY21" fmla="*/ 21254 h 99632"/>
                <a:gd name="connsiteX22" fmla="*/ 214712 w 2879535"/>
                <a:gd name="connsiteY22" fmla="*/ 87319 h 99632"/>
                <a:gd name="connsiteX23" fmla="*/ 84083 w 2879535"/>
                <a:gd name="connsiteY23" fmla="*/ 43777 h 99632"/>
                <a:gd name="connsiteX24" fmla="*/ 0 w 2879535"/>
                <a:gd name="connsiteY24" fmla="*/ 43777 h 99632"/>
                <a:gd name="connsiteX0" fmla="*/ 2879535 w 2879535"/>
                <a:gd name="connsiteY0" fmla="*/ 87319 h 100463"/>
                <a:gd name="connsiteX1" fmla="*/ 2794251 w 2879535"/>
                <a:gd name="connsiteY1" fmla="*/ 7290 h 100463"/>
                <a:gd name="connsiteX2" fmla="*/ 2654914 w 2879535"/>
                <a:gd name="connsiteY2" fmla="*/ 78611 h 100463"/>
                <a:gd name="connsiteX3" fmla="*/ 2531192 w 2879535"/>
                <a:gd name="connsiteY3" fmla="*/ 26359 h 100463"/>
                <a:gd name="connsiteX4" fmla="*/ 2417981 w 2879535"/>
                <a:gd name="connsiteY4" fmla="*/ 78611 h 100463"/>
                <a:gd name="connsiteX5" fmla="*/ 2278643 w 2879535"/>
                <a:gd name="connsiteY5" fmla="*/ 17651 h 100463"/>
                <a:gd name="connsiteX6" fmla="*/ 2165432 w 2879535"/>
                <a:gd name="connsiteY6" fmla="*/ 69902 h 100463"/>
                <a:gd name="connsiteX7" fmla="*/ 2034803 w 2879535"/>
                <a:gd name="connsiteY7" fmla="*/ 17651 h 100463"/>
                <a:gd name="connsiteX8" fmla="*/ 1940961 w 2879535"/>
                <a:gd name="connsiteY8" fmla="*/ 69902 h 100463"/>
                <a:gd name="connsiteX9" fmla="*/ 1803276 w 2879535"/>
                <a:gd name="connsiteY9" fmla="*/ 8942 h 100463"/>
                <a:gd name="connsiteX10" fmla="*/ 1674449 w 2879535"/>
                <a:gd name="connsiteY10" fmla="*/ 100383 h 100463"/>
                <a:gd name="connsiteX11" fmla="*/ 1547123 w 2879535"/>
                <a:gd name="connsiteY11" fmla="*/ 26359 h 100463"/>
                <a:gd name="connsiteX12" fmla="*/ 1437540 w 2879535"/>
                <a:gd name="connsiteY12" fmla="*/ 96754 h 100463"/>
                <a:gd name="connsiteX13" fmla="*/ 1322652 w 2879535"/>
                <a:gd name="connsiteY13" fmla="*/ 12395 h 100463"/>
                <a:gd name="connsiteX14" fmla="*/ 1181363 w 2879535"/>
                <a:gd name="connsiteY14" fmla="*/ 98931 h 100463"/>
                <a:gd name="connsiteX15" fmla="*/ 1068152 w 2879535"/>
                <a:gd name="connsiteY15" fmla="*/ 234 h 100463"/>
                <a:gd name="connsiteX16" fmla="*/ 911398 w 2879535"/>
                <a:gd name="connsiteY16" fmla="*/ 69902 h 100463"/>
                <a:gd name="connsiteX17" fmla="*/ 815603 w 2879535"/>
                <a:gd name="connsiteY17" fmla="*/ 17651 h 100463"/>
                <a:gd name="connsiteX18" fmla="*/ 704193 w 2879535"/>
                <a:gd name="connsiteY18" fmla="*/ 88971 h 100463"/>
                <a:gd name="connsiteX19" fmla="*/ 598038 w 2879535"/>
                <a:gd name="connsiteY19" fmla="*/ 21104 h 100463"/>
                <a:gd name="connsiteX20" fmla="*/ 460353 w 2879535"/>
                <a:gd name="connsiteY20" fmla="*/ 99632 h 100463"/>
                <a:gd name="connsiteX21" fmla="*/ 336632 w 2879535"/>
                <a:gd name="connsiteY21" fmla="*/ 21254 h 100463"/>
                <a:gd name="connsiteX22" fmla="*/ 214712 w 2879535"/>
                <a:gd name="connsiteY22" fmla="*/ 87319 h 100463"/>
                <a:gd name="connsiteX23" fmla="*/ 84083 w 2879535"/>
                <a:gd name="connsiteY23" fmla="*/ 43777 h 100463"/>
                <a:gd name="connsiteX24" fmla="*/ 0 w 2879535"/>
                <a:gd name="connsiteY24" fmla="*/ 43777 h 100463"/>
                <a:gd name="connsiteX0" fmla="*/ 2879535 w 2879535"/>
                <a:gd name="connsiteY0" fmla="*/ 87319 h 100463"/>
                <a:gd name="connsiteX1" fmla="*/ 2794251 w 2879535"/>
                <a:gd name="connsiteY1" fmla="*/ 7290 h 100463"/>
                <a:gd name="connsiteX2" fmla="*/ 2654914 w 2879535"/>
                <a:gd name="connsiteY2" fmla="*/ 78611 h 100463"/>
                <a:gd name="connsiteX3" fmla="*/ 2531192 w 2879535"/>
                <a:gd name="connsiteY3" fmla="*/ 26359 h 100463"/>
                <a:gd name="connsiteX4" fmla="*/ 2417981 w 2879535"/>
                <a:gd name="connsiteY4" fmla="*/ 78611 h 100463"/>
                <a:gd name="connsiteX5" fmla="*/ 2278643 w 2879535"/>
                <a:gd name="connsiteY5" fmla="*/ 17651 h 100463"/>
                <a:gd name="connsiteX6" fmla="*/ 2165432 w 2879535"/>
                <a:gd name="connsiteY6" fmla="*/ 69902 h 100463"/>
                <a:gd name="connsiteX7" fmla="*/ 2034803 w 2879535"/>
                <a:gd name="connsiteY7" fmla="*/ 17651 h 100463"/>
                <a:gd name="connsiteX8" fmla="*/ 1940961 w 2879535"/>
                <a:gd name="connsiteY8" fmla="*/ 95302 h 100463"/>
                <a:gd name="connsiteX9" fmla="*/ 1803276 w 2879535"/>
                <a:gd name="connsiteY9" fmla="*/ 8942 h 100463"/>
                <a:gd name="connsiteX10" fmla="*/ 1674449 w 2879535"/>
                <a:gd name="connsiteY10" fmla="*/ 100383 h 100463"/>
                <a:gd name="connsiteX11" fmla="*/ 1547123 w 2879535"/>
                <a:gd name="connsiteY11" fmla="*/ 26359 h 100463"/>
                <a:gd name="connsiteX12" fmla="*/ 1437540 w 2879535"/>
                <a:gd name="connsiteY12" fmla="*/ 96754 h 100463"/>
                <a:gd name="connsiteX13" fmla="*/ 1322652 w 2879535"/>
                <a:gd name="connsiteY13" fmla="*/ 12395 h 100463"/>
                <a:gd name="connsiteX14" fmla="*/ 1181363 w 2879535"/>
                <a:gd name="connsiteY14" fmla="*/ 98931 h 100463"/>
                <a:gd name="connsiteX15" fmla="*/ 1068152 w 2879535"/>
                <a:gd name="connsiteY15" fmla="*/ 234 h 100463"/>
                <a:gd name="connsiteX16" fmla="*/ 911398 w 2879535"/>
                <a:gd name="connsiteY16" fmla="*/ 69902 h 100463"/>
                <a:gd name="connsiteX17" fmla="*/ 815603 w 2879535"/>
                <a:gd name="connsiteY17" fmla="*/ 17651 h 100463"/>
                <a:gd name="connsiteX18" fmla="*/ 704193 w 2879535"/>
                <a:gd name="connsiteY18" fmla="*/ 88971 h 100463"/>
                <a:gd name="connsiteX19" fmla="*/ 598038 w 2879535"/>
                <a:gd name="connsiteY19" fmla="*/ 21104 h 100463"/>
                <a:gd name="connsiteX20" fmla="*/ 460353 w 2879535"/>
                <a:gd name="connsiteY20" fmla="*/ 99632 h 100463"/>
                <a:gd name="connsiteX21" fmla="*/ 336632 w 2879535"/>
                <a:gd name="connsiteY21" fmla="*/ 21254 h 100463"/>
                <a:gd name="connsiteX22" fmla="*/ 214712 w 2879535"/>
                <a:gd name="connsiteY22" fmla="*/ 87319 h 100463"/>
                <a:gd name="connsiteX23" fmla="*/ 84083 w 2879535"/>
                <a:gd name="connsiteY23" fmla="*/ 43777 h 100463"/>
                <a:gd name="connsiteX24" fmla="*/ 0 w 2879535"/>
                <a:gd name="connsiteY24" fmla="*/ 43777 h 100463"/>
                <a:gd name="connsiteX0" fmla="*/ 2879535 w 2879535"/>
                <a:gd name="connsiteY0" fmla="*/ 87319 h 100463"/>
                <a:gd name="connsiteX1" fmla="*/ 2794251 w 2879535"/>
                <a:gd name="connsiteY1" fmla="*/ 7290 h 100463"/>
                <a:gd name="connsiteX2" fmla="*/ 2654914 w 2879535"/>
                <a:gd name="connsiteY2" fmla="*/ 78611 h 100463"/>
                <a:gd name="connsiteX3" fmla="*/ 2531192 w 2879535"/>
                <a:gd name="connsiteY3" fmla="*/ 26359 h 100463"/>
                <a:gd name="connsiteX4" fmla="*/ 2417981 w 2879535"/>
                <a:gd name="connsiteY4" fmla="*/ 78611 h 100463"/>
                <a:gd name="connsiteX5" fmla="*/ 2278643 w 2879535"/>
                <a:gd name="connsiteY5" fmla="*/ 17651 h 100463"/>
                <a:gd name="connsiteX6" fmla="*/ 2165432 w 2879535"/>
                <a:gd name="connsiteY6" fmla="*/ 98930 h 100463"/>
                <a:gd name="connsiteX7" fmla="*/ 2034803 w 2879535"/>
                <a:gd name="connsiteY7" fmla="*/ 17651 h 100463"/>
                <a:gd name="connsiteX8" fmla="*/ 1940961 w 2879535"/>
                <a:gd name="connsiteY8" fmla="*/ 95302 h 100463"/>
                <a:gd name="connsiteX9" fmla="*/ 1803276 w 2879535"/>
                <a:gd name="connsiteY9" fmla="*/ 8942 h 100463"/>
                <a:gd name="connsiteX10" fmla="*/ 1674449 w 2879535"/>
                <a:gd name="connsiteY10" fmla="*/ 100383 h 100463"/>
                <a:gd name="connsiteX11" fmla="*/ 1547123 w 2879535"/>
                <a:gd name="connsiteY11" fmla="*/ 26359 h 100463"/>
                <a:gd name="connsiteX12" fmla="*/ 1437540 w 2879535"/>
                <a:gd name="connsiteY12" fmla="*/ 96754 h 100463"/>
                <a:gd name="connsiteX13" fmla="*/ 1322652 w 2879535"/>
                <a:gd name="connsiteY13" fmla="*/ 12395 h 100463"/>
                <a:gd name="connsiteX14" fmla="*/ 1181363 w 2879535"/>
                <a:gd name="connsiteY14" fmla="*/ 98931 h 100463"/>
                <a:gd name="connsiteX15" fmla="*/ 1068152 w 2879535"/>
                <a:gd name="connsiteY15" fmla="*/ 234 h 100463"/>
                <a:gd name="connsiteX16" fmla="*/ 911398 w 2879535"/>
                <a:gd name="connsiteY16" fmla="*/ 69902 h 100463"/>
                <a:gd name="connsiteX17" fmla="*/ 815603 w 2879535"/>
                <a:gd name="connsiteY17" fmla="*/ 17651 h 100463"/>
                <a:gd name="connsiteX18" fmla="*/ 704193 w 2879535"/>
                <a:gd name="connsiteY18" fmla="*/ 88971 h 100463"/>
                <a:gd name="connsiteX19" fmla="*/ 598038 w 2879535"/>
                <a:gd name="connsiteY19" fmla="*/ 21104 h 100463"/>
                <a:gd name="connsiteX20" fmla="*/ 460353 w 2879535"/>
                <a:gd name="connsiteY20" fmla="*/ 99632 h 100463"/>
                <a:gd name="connsiteX21" fmla="*/ 336632 w 2879535"/>
                <a:gd name="connsiteY21" fmla="*/ 21254 h 100463"/>
                <a:gd name="connsiteX22" fmla="*/ 214712 w 2879535"/>
                <a:gd name="connsiteY22" fmla="*/ 87319 h 100463"/>
                <a:gd name="connsiteX23" fmla="*/ 84083 w 2879535"/>
                <a:gd name="connsiteY23" fmla="*/ 43777 h 100463"/>
                <a:gd name="connsiteX24" fmla="*/ 0 w 2879535"/>
                <a:gd name="connsiteY24" fmla="*/ 43777 h 100463"/>
                <a:gd name="connsiteX0" fmla="*/ 2879535 w 2879535"/>
                <a:gd name="connsiteY0" fmla="*/ 87319 h 100463"/>
                <a:gd name="connsiteX1" fmla="*/ 2794251 w 2879535"/>
                <a:gd name="connsiteY1" fmla="*/ 7290 h 100463"/>
                <a:gd name="connsiteX2" fmla="*/ 2654914 w 2879535"/>
                <a:gd name="connsiteY2" fmla="*/ 78611 h 100463"/>
                <a:gd name="connsiteX3" fmla="*/ 2531192 w 2879535"/>
                <a:gd name="connsiteY3" fmla="*/ 26359 h 100463"/>
                <a:gd name="connsiteX4" fmla="*/ 2417981 w 2879535"/>
                <a:gd name="connsiteY4" fmla="*/ 96754 h 100463"/>
                <a:gd name="connsiteX5" fmla="*/ 2278643 w 2879535"/>
                <a:gd name="connsiteY5" fmla="*/ 17651 h 100463"/>
                <a:gd name="connsiteX6" fmla="*/ 2165432 w 2879535"/>
                <a:gd name="connsiteY6" fmla="*/ 98930 h 100463"/>
                <a:gd name="connsiteX7" fmla="*/ 2034803 w 2879535"/>
                <a:gd name="connsiteY7" fmla="*/ 17651 h 100463"/>
                <a:gd name="connsiteX8" fmla="*/ 1940961 w 2879535"/>
                <a:gd name="connsiteY8" fmla="*/ 95302 h 100463"/>
                <a:gd name="connsiteX9" fmla="*/ 1803276 w 2879535"/>
                <a:gd name="connsiteY9" fmla="*/ 8942 h 100463"/>
                <a:gd name="connsiteX10" fmla="*/ 1674449 w 2879535"/>
                <a:gd name="connsiteY10" fmla="*/ 100383 h 100463"/>
                <a:gd name="connsiteX11" fmla="*/ 1547123 w 2879535"/>
                <a:gd name="connsiteY11" fmla="*/ 26359 h 100463"/>
                <a:gd name="connsiteX12" fmla="*/ 1437540 w 2879535"/>
                <a:gd name="connsiteY12" fmla="*/ 96754 h 100463"/>
                <a:gd name="connsiteX13" fmla="*/ 1322652 w 2879535"/>
                <a:gd name="connsiteY13" fmla="*/ 12395 h 100463"/>
                <a:gd name="connsiteX14" fmla="*/ 1181363 w 2879535"/>
                <a:gd name="connsiteY14" fmla="*/ 98931 h 100463"/>
                <a:gd name="connsiteX15" fmla="*/ 1068152 w 2879535"/>
                <a:gd name="connsiteY15" fmla="*/ 234 h 100463"/>
                <a:gd name="connsiteX16" fmla="*/ 911398 w 2879535"/>
                <a:gd name="connsiteY16" fmla="*/ 69902 h 100463"/>
                <a:gd name="connsiteX17" fmla="*/ 815603 w 2879535"/>
                <a:gd name="connsiteY17" fmla="*/ 17651 h 100463"/>
                <a:gd name="connsiteX18" fmla="*/ 704193 w 2879535"/>
                <a:gd name="connsiteY18" fmla="*/ 88971 h 100463"/>
                <a:gd name="connsiteX19" fmla="*/ 598038 w 2879535"/>
                <a:gd name="connsiteY19" fmla="*/ 21104 h 100463"/>
                <a:gd name="connsiteX20" fmla="*/ 460353 w 2879535"/>
                <a:gd name="connsiteY20" fmla="*/ 99632 h 100463"/>
                <a:gd name="connsiteX21" fmla="*/ 336632 w 2879535"/>
                <a:gd name="connsiteY21" fmla="*/ 21254 h 100463"/>
                <a:gd name="connsiteX22" fmla="*/ 214712 w 2879535"/>
                <a:gd name="connsiteY22" fmla="*/ 87319 h 100463"/>
                <a:gd name="connsiteX23" fmla="*/ 84083 w 2879535"/>
                <a:gd name="connsiteY23" fmla="*/ 43777 h 100463"/>
                <a:gd name="connsiteX24" fmla="*/ 0 w 2879535"/>
                <a:gd name="connsiteY24" fmla="*/ 43777 h 100463"/>
                <a:gd name="connsiteX0" fmla="*/ 2879535 w 2879535"/>
                <a:gd name="connsiteY0" fmla="*/ 87319 h 100478"/>
                <a:gd name="connsiteX1" fmla="*/ 2794251 w 2879535"/>
                <a:gd name="connsiteY1" fmla="*/ 7290 h 100478"/>
                <a:gd name="connsiteX2" fmla="*/ 2654914 w 2879535"/>
                <a:gd name="connsiteY2" fmla="*/ 100382 h 100478"/>
                <a:gd name="connsiteX3" fmla="*/ 2531192 w 2879535"/>
                <a:gd name="connsiteY3" fmla="*/ 26359 h 100478"/>
                <a:gd name="connsiteX4" fmla="*/ 2417981 w 2879535"/>
                <a:gd name="connsiteY4" fmla="*/ 96754 h 100478"/>
                <a:gd name="connsiteX5" fmla="*/ 2278643 w 2879535"/>
                <a:gd name="connsiteY5" fmla="*/ 17651 h 100478"/>
                <a:gd name="connsiteX6" fmla="*/ 2165432 w 2879535"/>
                <a:gd name="connsiteY6" fmla="*/ 98930 h 100478"/>
                <a:gd name="connsiteX7" fmla="*/ 2034803 w 2879535"/>
                <a:gd name="connsiteY7" fmla="*/ 17651 h 100478"/>
                <a:gd name="connsiteX8" fmla="*/ 1940961 w 2879535"/>
                <a:gd name="connsiteY8" fmla="*/ 95302 h 100478"/>
                <a:gd name="connsiteX9" fmla="*/ 1803276 w 2879535"/>
                <a:gd name="connsiteY9" fmla="*/ 8942 h 100478"/>
                <a:gd name="connsiteX10" fmla="*/ 1674449 w 2879535"/>
                <a:gd name="connsiteY10" fmla="*/ 100383 h 100478"/>
                <a:gd name="connsiteX11" fmla="*/ 1547123 w 2879535"/>
                <a:gd name="connsiteY11" fmla="*/ 26359 h 100478"/>
                <a:gd name="connsiteX12" fmla="*/ 1437540 w 2879535"/>
                <a:gd name="connsiteY12" fmla="*/ 96754 h 100478"/>
                <a:gd name="connsiteX13" fmla="*/ 1322652 w 2879535"/>
                <a:gd name="connsiteY13" fmla="*/ 12395 h 100478"/>
                <a:gd name="connsiteX14" fmla="*/ 1181363 w 2879535"/>
                <a:gd name="connsiteY14" fmla="*/ 98931 h 100478"/>
                <a:gd name="connsiteX15" fmla="*/ 1068152 w 2879535"/>
                <a:gd name="connsiteY15" fmla="*/ 234 h 100478"/>
                <a:gd name="connsiteX16" fmla="*/ 911398 w 2879535"/>
                <a:gd name="connsiteY16" fmla="*/ 69902 h 100478"/>
                <a:gd name="connsiteX17" fmla="*/ 815603 w 2879535"/>
                <a:gd name="connsiteY17" fmla="*/ 17651 h 100478"/>
                <a:gd name="connsiteX18" fmla="*/ 704193 w 2879535"/>
                <a:gd name="connsiteY18" fmla="*/ 88971 h 100478"/>
                <a:gd name="connsiteX19" fmla="*/ 598038 w 2879535"/>
                <a:gd name="connsiteY19" fmla="*/ 21104 h 100478"/>
                <a:gd name="connsiteX20" fmla="*/ 460353 w 2879535"/>
                <a:gd name="connsiteY20" fmla="*/ 99632 h 100478"/>
                <a:gd name="connsiteX21" fmla="*/ 336632 w 2879535"/>
                <a:gd name="connsiteY21" fmla="*/ 21254 h 100478"/>
                <a:gd name="connsiteX22" fmla="*/ 214712 w 2879535"/>
                <a:gd name="connsiteY22" fmla="*/ 87319 h 100478"/>
                <a:gd name="connsiteX23" fmla="*/ 84083 w 2879535"/>
                <a:gd name="connsiteY23" fmla="*/ 43777 h 100478"/>
                <a:gd name="connsiteX24" fmla="*/ 0 w 2879535"/>
                <a:gd name="connsiteY24" fmla="*/ 43777 h 100478"/>
                <a:gd name="connsiteX0" fmla="*/ 2879535 w 2879535"/>
                <a:gd name="connsiteY0" fmla="*/ 101833 h 101833"/>
                <a:gd name="connsiteX1" fmla="*/ 2794251 w 2879535"/>
                <a:gd name="connsiteY1" fmla="*/ 7290 h 101833"/>
                <a:gd name="connsiteX2" fmla="*/ 2654914 w 2879535"/>
                <a:gd name="connsiteY2" fmla="*/ 100382 h 101833"/>
                <a:gd name="connsiteX3" fmla="*/ 2531192 w 2879535"/>
                <a:gd name="connsiteY3" fmla="*/ 26359 h 101833"/>
                <a:gd name="connsiteX4" fmla="*/ 2417981 w 2879535"/>
                <a:gd name="connsiteY4" fmla="*/ 96754 h 101833"/>
                <a:gd name="connsiteX5" fmla="*/ 2278643 w 2879535"/>
                <a:gd name="connsiteY5" fmla="*/ 17651 h 101833"/>
                <a:gd name="connsiteX6" fmla="*/ 2165432 w 2879535"/>
                <a:gd name="connsiteY6" fmla="*/ 98930 h 101833"/>
                <a:gd name="connsiteX7" fmla="*/ 2034803 w 2879535"/>
                <a:gd name="connsiteY7" fmla="*/ 17651 h 101833"/>
                <a:gd name="connsiteX8" fmla="*/ 1940961 w 2879535"/>
                <a:gd name="connsiteY8" fmla="*/ 95302 h 101833"/>
                <a:gd name="connsiteX9" fmla="*/ 1803276 w 2879535"/>
                <a:gd name="connsiteY9" fmla="*/ 8942 h 101833"/>
                <a:gd name="connsiteX10" fmla="*/ 1674449 w 2879535"/>
                <a:gd name="connsiteY10" fmla="*/ 100383 h 101833"/>
                <a:gd name="connsiteX11" fmla="*/ 1547123 w 2879535"/>
                <a:gd name="connsiteY11" fmla="*/ 26359 h 101833"/>
                <a:gd name="connsiteX12" fmla="*/ 1437540 w 2879535"/>
                <a:gd name="connsiteY12" fmla="*/ 96754 h 101833"/>
                <a:gd name="connsiteX13" fmla="*/ 1322652 w 2879535"/>
                <a:gd name="connsiteY13" fmla="*/ 12395 h 101833"/>
                <a:gd name="connsiteX14" fmla="*/ 1181363 w 2879535"/>
                <a:gd name="connsiteY14" fmla="*/ 98931 h 101833"/>
                <a:gd name="connsiteX15" fmla="*/ 1068152 w 2879535"/>
                <a:gd name="connsiteY15" fmla="*/ 234 h 101833"/>
                <a:gd name="connsiteX16" fmla="*/ 911398 w 2879535"/>
                <a:gd name="connsiteY16" fmla="*/ 69902 h 101833"/>
                <a:gd name="connsiteX17" fmla="*/ 815603 w 2879535"/>
                <a:gd name="connsiteY17" fmla="*/ 17651 h 101833"/>
                <a:gd name="connsiteX18" fmla="*/ 704193 w 2879535"/>
                <a:gd name="connsiteY18" fmla="*/ 88971 h 101833"/>
                <a:gd name="connsiteX19" fmla="*/ 598038 w 2879535"/>
                <a:gd name="connsiteY19" fmla="*/ 21104 h 101833"/>
                <a:gd name="connsiteX20" fmla="*/ 460353 w 2879535"/>
                <a:gd name="connsiteY20" fmla="*/ 99632 h 101833"/>
                <a:gd name="connsiteX21" fmla="*/ 336632 w 2879535"/>
                <a:gd name="connsiteY21" fmla="*/ 21254 h 101833"/>
                <a:gd name="connsiteX22" fmla="*/ 214712 w 2879535"/>
                <a:gd name="connsiteY22" fmla="*/ 87319 h 101833"/>
                <a:gd name="connsiteX23" fmla="*/ 84083 w 2879535"/>
                <a:gd name="connsiteY23" fmla="*/ 43777 h 101833"/>
                <a:gd name="connsiteX24" fmla="*/ 0 w 2879535"/>
                <a:gd name="connsiteY24" fmla="*/ 43777 h 101833"/>
                <a:gd name="connsiteX0" fmla="*/ 2879535 w 2879535"/>
                <a:gd name="connsiteY0" fmla="*/ 101602 h 102400"/>
                <a:gd name="connsiteX1" fmla="*/ 2794251 w 2879535"/>
                <a:gd name="connsiteY1" fmla="*/ 7059 h 102400"/>
                <a:gd name="connsiteX2" fmla="*/ 2654914 w 2879535"/>
                <a:gd name="connsiteY2" fmla="*/ 100151 h 102400"/>
                <a:gd name="connsiteX3" fmla="*/ 2531192 w 2879535"/>
                <a:gd name="connsiteY3" fmla="*/ 26128 h 102400"/>
                <a:gd name="connsiteX4" fmla="*/ 2417981 w 2879535"/>
                <a:gd name="connsiteY4" fmla="*/ 96523 h 102400"/>
                <a:gd name="connsiteX5" fmla="*/ 2278643 w 2879535"/>
                <a:gd name="connsiteY5" fmla="*/ 17420 h 102400"/>
                <a:gd name="connsiteX6" fmla="*/ 2165432 w 2879535"/>
                <a:gd name="connsiteY6" fmla="*/ 98699 h 102400"/>
                <a:gd name="connsiteX7" fmla="*/ 2034803 w 2879535"/>
                <a:gd name="connsiteY7" fmla="*/ 17420 h 102400"/>
                <a:gd name="connsiteX8" fmla="*/ 1940961 w 2879535"/>
                <a:gd name="connsiteY8" fmla="*/ 95071 h 102400"/>
                <a:gd name="connsiteX9" fmla="*/ 1803276 w 2879535"/>
                <a:gd name="connsiteY9" fmla="*/ 8711 h 102400"/>
                <a:gd name="connsiteX10" fmla="*/ 1674449 w 2879535"/>
                <a:gd name="connsiteY10" fmla="*/ 100152 h 102400"/>
                <a:gd name="connsiteX11" fmla="*/ 1547123 w 2879535"/>
                <a:gd name="connsiteY11" fmla="*/ 26128 h 102400"/>
                <a:gd name="connsiteX12" fmla="*/ 1437540 w 2879535"/>
                <a:gd name="connsiteY12" fmla="*/ 96523 h 102400"/>
                <a:gd name="connsiteX13" fmla="*/ 1322652 w 2879535"/>
                <a:gd name="connsiteY13" fmla="*/ 12164 h 102400"/>
                <a:gd name="connsiteX14" fmla="*/ 1181363 w 2879535"/>
                <a:gd name="connsiteY14" fmla="*/ 98700 h 102400"/>
                <a:gd name="connsiteX15" fmla="*/ 1068152 w 2879535"/>
                <a:gd name="connsiteY15" fmla="*/ 3 h 102400"/>
                <a:gd name="connsiteX16" fmla="*/ 911398 w 2879535"/>
                <a:gd name="connsiteY16" fmla="*/ 102328 h 102400"/>
                <a:gd name="connsiteX17" fmla="*/ 815603 w 2879535"/>
                <a:gd name="connsiteY17" fmla="*/ 17420 h 102400"/>
                <a:gd name="connsiteX18" fmla="*/ 704193 w 2879535"/>
                <a:gd name="connsiteY18" fmla="*/ 88740 h 102400"/>
                <a:gd name="connsiteX19" fmla="*/ 598038 w 2879535"/>
                <a:gd name="connsiteY19" fmla="*/ 20873 h 102400"/>
                <a:gd name="connsiteX20" fmla="*/ 460353 w 2879535"/>
                <a:gd name="connsiteY20" fmla="*/ 99401 h 102400"/>
                <a:gd name="connsiteX21" fmla="*/ 336632 w 2879535"/>
                <a:gd name="connsiteY21" fmla="*/ 21023 h 102400"/>
                <a:gd name="connsiteX22" fmla="*/ 214712 w 2879535"/>
                <a:gd name="connsiteY22" fmla="*/ 87088 h 102400"/>
                <a:gd name="connsiteX23" fmla="*/ 84083 w 2879535"/>
                <a:gd name="connsiteY23" fmla="*/ 43546 h 102400"/>
                <a:gd name="connsiteX24" fmla="*/ 0 w 2879535"/>
                <a:gd name="connsiteY24" fmla="*/ 43546 h 102400"/>
                <a:gd name="connsiteX0" fmla="*/ 2879535 w 2879535"/>
                <a:gd name="connsiteY0" fmla="*/ 101602 h 103256"/>
                <a:gd name="connsiteX1" fmla="*/ 2794251 w 2879535"/>
                <a:gd name="connsiteY1" fmla="*/ 7059 h 103256"/>
                <a:gd name="connsiteX2" fmla="*/ 2654914 w 2879535"/>
                <a:gd name="connsiteY2" fmla="*/ 100151 h 103256"/>
                <a:gd name="connsiteX3" fmla="*/ 2531192 w 2879535"/>
                <a:gd name="connsiteY3" fmla="*/ 26128 h 103256"/>
                <a:gd name="connsiteX4" fmla="*/ 2417981 w 2879535"/>
                <a:gd name="connsiteY4" fmla="*/ 96523 h 103256"/>
                <a:gd name="connsiteX5" fmla="*/ 2278643 w 2879535"/>
                <a:gd name="connsiteY5" fmla="*/ 17420 h 103256"/>
                <a:gd name="connsiteX6" fmla="*/ 2165432 w 2879535"/>
                <a:gd name="connsiteY6" fmla="*/ 98699 h 103256"/>
                <a:gd name="connsiteX7" fmla="*/ 2034803 w 2879535"/>
                <a:gd name="connsiteY7" fmla="*/ 17420 h 103256"/>
                <a:gd name="connsiteX8" fmla="*/ 1940961 w 2879535"/>
                <a:gd name="connsiteY8" fmla="*/ 95071 h 103256"/>
                <a:gd name="connsiteX9" fmla="*/ 1803276 w 2879535"/>
                <a:gd name="connsiteY9" fmla="*/ 8711 h 103256"/>
                <a:gd name="connsiteX10" fmla="*/ 1674449 w 2879535"/>
                <a:gd name="connsiteY10" fmla="*/ 100152 h 103256"/>
                <a:gd name="connsiteX11" fmla="*/ 1547123 w 2879535"/>
                <a:gd name="connsiteY11" fmla="*/ 26128 h 103256"/>
                <a:gd name="connsiteX12" fmla="*/ 1437540 w 2879535"/>
                <a:gd name="connsiteY12" fmla="*/ 96523 h 103256"/>
                <a:gd name="connsiteX13" fmla="*/ 1322652 w 2879535"/>
                <a:gd name="connsiteY13" fmla="*/ 12164 h 103256"/>
                <a:gd name="connsiteX14" fmla="*/ 1181363 w 2879535"/>
                <a:gd name="connsiteY14" fmla="*/ 98700 h 103256"/>
                <a:gd name="connsiteX15" fmla="*/ 1068152 w 2879535"/>
                <a:gd name="connsiteY15" fmla="*/ 3 h 103256"/>
                <a:gd name="connsiteX16" fmla="*/ 911398 w 2879535"/>
                <a:gd name="connsiteY16" fmla="*/ 102328 h 103256"/>
                <a:gd name="connsiteX17" fmla="*/ 815603 w 2879535"/>
                <a:gd name="connsiteY17" fmla="*/ 17420 h 103256"/>
                <a:gd name="connsiteX18" fmla="*/ 704193 w 2879535"/>
                <a:gd name="connsiteY18" fmla="*/ 103254 h 103256"/>
                <a:gd name="connsiteX19" fmla="*/ 598038 w 2879535"/>
                <a:gd name="connsiteY19" fmla="*/ 20873 h 103256"/>
                <a:gd name="connsiteX20" fmla="*/ 460353 w 2879535"/>
                <a:gd name="connsiteY20" fmla="*/ 99401 h 103256"/>
                <a:gd name="connsiteX21" fmla="*/ 336632 w 2879535"/>
                <a:gd name="connsiteY21" fmla="*/ 21023 h 103256"/>
                <a:gd name="connsiteX22" fmla="*/ 214712 w 2879535"/>
                <a:gd name="connsiteY22" fmla="*/ 87088 h 103256"/>
                <a:gd name="connsiteX23" fmla="*/ 84083 w 2879535"/>
                <a:gd name="connsiteY23" fmla="*/ 43546 h 103256"/>
                <a:gd name="connsiteX24" fmla="*/ 0 w 2879535"/>
                <a:gd name="connsiteY24" fmla="*/ 43546 h 103256"/>
                <a:gd name="connsiteX0" fmla="*/ 2879535 w 2879535"/>
                <a:gd name="connsiteY0" fmla="*/ 101602 h 103256"/>
                <a:gd name="connsiteX1" fmla="*/ 2794251 w 2879535"/>
                <a:gd name="connsiteY1" fmla="*/ 7059 h 103256"/>
                <a:gd name="connsiteX2" fmla="*/ 2654914 w 2879535"/>
                <a:gd name="connsiteY2" fmla="*/ 100151 h 103256"/>
                <a:gd name="connsiteX3" fmla="*/ 2531192 w 2879535"/>
                <a:gd name="connsiteY3" fmla="*/ 26128 h 103256"/>
                <a:gd name="connsiteX4" fmla="*/ 2417981 w 2879535"/>
                <a:gd name="connsiteY4" fmla="*/ 96523 h 103256"/>
                <a:gd name="connsiteX5" fmla="*/ 2278643 w 2879535"/>
                <a:gd name="connsiteY5" fmla="*/ 17420 h 103256"/>
                <a:gd name="connsiteX6" fmla="*/ 2165432 w 2879535"/>
                <a:gd name="connsiteY6" fmla="*/ 98699 h 103256"/>
                <a:gd name="connsiteX7" fmla="*/ 2034803 w 2879535"/>
                <a:gd name="connsiteY7" fmla="*/ 17420 h 103256"/>
                <a:gd name="connsiteX8" fmla="*/ 1940961 w 2879535"/>
                <a:gd name="connsiteY8" fmla="*/ 95071 h 103256"/>
                <a:gd name="connsiteX9" fmla="*/ 1803276 w 2879535"/>
                <a:gd name="connsiteY9" fmla="*/ 8711 h 103256"/>
                <a:gd name="connsiteX10" fmla="*/ 1674449 w 2879535"/>
                <a:gd name="connsiteY10" fmla="*/ 100152 h 103256"/>
                <a:gd name="connsiteX11" fmla="*/ 1547123 w 2879535"/>
                <a:gd name="connsiteY11" fmla="*/ 26128 h 103256"/>
                <a:gd name="connsiteX12" fmla="*/ 1437540 w 2879535"/>
                <a:gd name="connsiteY12" fmla="*/ 96523 h 103256"/>
                <a:gd name="connsiteX13" fmla="*/ 1322652 w 2879535"/>
                <a:gd name="connsiteY13" fmla="*/ 12164 h 103256"/>
                <a:gd name="connsiteX14" fmla="*/ 1181363 w 2879535"/>
                <a:gd name="connsiteY14" fmla="*/ 98700 h 103256"/>
                <a:gd name="connsiteX15" fmla="*/ 1068152 w 2879535"/>
                <a:gd name="connsiteY15" fmla="*/ 3 h 103256"/>
                <a:gd name="connsiteX16" fmla="*/ 911398 w 2879535"/>
                <a:gd name="connsiteY16" fmla="*/ 102328 h 103256"/>
                <a:gd name="connsiteX17" fmla="*/ 815603 w 2879535"/>
                <a:gd name="connsiteY17" fmla="*/ 17420 h 103256"/>
                <a:gd name="connsiteX18" fmla="*/ 704193 w 2879535"/>
                <a:gd name="connsiteY18" fmla="*/ 103254 h 103256"/>
                <a:gd name="connsiteX19" fmla="*/ 598038 w 2879535"/>
                <a:gd name="connsiteY19" fmla="*/ 20873 h 103256"/>
                <a:gd name="connsiteX20" fmla="*/ 460353 w 2879535"/>
                <a:gd name="connsiteY20" fmla="*/ 99401 h 103256"/>
                <a:gd name="connsiteX21" fmla="*/ 336632 w 2879535"/>
                <a:gd name="connsiteY21" fmla="*/ 21023 h 103256"/>
                <a:gd name="connsiteX22" fmla="*/ 214712 w 2879535"/>
                <a:gd name="connsiteY22" fmla="*/ 101603 h 103256"/>
                <a:gd name="connsiteX23" fmla="*/ 84083 w 2879535"/>
                <a:gd name="connsiteY23" fmla="*/ 43546 h 103256"/>
                <a:gd name="connsiteX24" fmla="*/ 0 w 2879535"/>
                <a:gd name="connsiteY24" fmla="*/ 43546 h 103256"/>
                <a:gd name="connsiteX0" fmla="*/ 2879535 w 2879535"/>
                <a:gd name="connsiteY0" fmla="*/ 101602 h 103256"/>
                <a:gd name="connsiteX1" fmla="*/ 2794251 w 2879535"/>
                <a:gd name="connsiteY1" fmla="*/ 7059 h 103256"/>
                <a:gd name="connsiteX2" fmla="*/ 2654914 w 2879535"/>
                <a:gd name="connsiteY2" fmla="*/ 100151 h 103256"/>
                <a:gd name="connsiteX3" fmla="*/ 2531192 w 2879535"/>
                <a:gd name="connsiteY3" fmla="*/ 26128 h 103256"/>
                <a:gd name="connsiteX4" fmla="*/ 2417981 w 2879535"/>
                <a:gd name="connsiteY4" fmla="*/ 96523 h 103256"/>
                <a:gd name="connsiteX5" fmla="*/ 2278643 w 2879535"/>
                <a:gd name="connsiteY5" fmla="*/ 17420 h 103256"/>
                <a:gd name="connsiteX6" fmla="*/ 2165432 w 2879535"/>
                <a:gd name="connsiteY6" fmla="*/ 98699 h 103256"/>
                <a:gd name="connsiteX7" fmla="*/ 2034803 w 2879535"/>
                <a:gd name="connsiteY7" fmla="*/ 17420 h 103256"/>
                <a:gd name="connsiteX8" fmla="*/ 1940961 w 2879535"/>
                <a:gd name="connsiteY8" fmla="*/ 95071 h 103256"/>
                <a:gd name="connsiteX9" fmla="*/ 1803276 w 2879535"/>
                <a:gd name="connsiteY9" fmla="*/ 8711 h 103256"/>
                <a:gd name="connsiteX10" fmla="*/ 1674449 w 2879535"/>
                <a:gd name="connsiteY10" fmla="*/ 100152 h 103256"/>
                <a:gd name="connsiteX11" fmla="*/ 1547123 w 2879535"/>
                <a:gd name="connsiteY11" fmla="*/ 26128 h 103256"/>
                <a:gd name="connsiteX12" fmla="*/ 1437540 w 2879535"/>
                <a:gd name="connsiteY12" fmla="*/ 96523 h 103256"/>
                <a:gd name="connsiteX13" fmla="*/ 1322652 w 2879535"/>
                <a:gd name="connsiteY13" fmla="*/ 12164 h 103256"/>
                <a:gd name="connsiteX14" fmla="*/ 1181363 w 2879535"/>
                <a:gd name="connsiteY14" fmla="*/ 98700 h 103256"/>
                <a:gd name="connsiteX15" fmla="*/ 1068152 w 2879535"/>
                <a:gd name="connsiteY15" fmla="*/ 3 h 103256"/>
                <a:gd name="connsiteX16" fmla="*/ 911398 w 2879535"/>
                <a:gd name="connsiteY16" fmla="*/ 102328 h 103256"/>
                <a:gd name="connsiteX17" fmla="*/ 815603 w 2879535"/>
                <a:gd name="connsiteY17" fmla="*/ 17420 h 103256"/>
                <a:gd name="connsiteX18" fmla="*/ 704193 w 2879535"/>
                <a:gd name="connsiteY18" fmla="*/ 103254 h 103256"/>
                <a:gd name="connsiteX19" fmla="*/ 598038 w 2879535"/>
                <a:gd name="connsiteY19" fmla="*/ 20873 h 103256"/>
                <a:gd name="connsiteX20" fmla="*/ 460353 w 2879535"/>
                <a:gd name="connsiteY20" fmla="*/ 99401 h 103256"/>
                <a:gd name="connsiteX21" fmla="*/ 336632 w 2879535"/>
                <a:gd name="connsiteY21" fmla="*/ 6509 h 103256"/>
                <a:gd name="connsiteX22" fmla="*/ 214712 w 2879535"/>
                <a:gd name="connsiteY22" fmla="*/ 101603 h 103256"/>
                <a:gd name="connsiteX23" fmla="*/ 84083 w 2879535"/>
                <a:gd name="connsiteY23" fmla="*/ 43546 h 103256"/>
                <a:gd name="connsiteX24" fmla="*/ 0 w 2879535"/>
                <a:gd name="connsiteY24" fmla="*/ 43546 h 103256"/>
                <a:gd name="connsiteX0" fmla="*/ 2879535 w 2879535"/>
                <a:gd name="connsiteY0" fmla="*/ 101602 h 103282"/>
                <a:gd name="connsiteX1" fmla="*/ 2794251 w 2879535"/>
                <a:gd name="connsiteY1" fmla="*/ 7059 h 103282"/>
                <a:gd name="connsiteX2" fmla="*/ 2654914 w 2879535"/>
                <a:gd name="connsiteY2" fmla="*/ 100151 h 103282"/>
                <a:gd name="connsiteX3" fmla="*/ 2531192 w 2879535"/>
                <a:gd name="connsiteY3" fmla="*/ 26128 h 103282"/>
                <a:gd name="connsiteX4" fmla="*/ 2417981 w 2879535"/>
                <a:gd name="connsiteY4" fmla="*/ 96523 h 103282"/>
                <a:gd name="connsiteX5" fmla="*/ 2278643 w 2879535"/>
                <a:gd name="connsiteY5" fmla="*/ 17420 h 103282"/>
                <a:gd name="connsiteX6" fmla="*/ 2165432 w 2879535"/>
                <a:gd name="connsiteY6" fmla="*/ 98699 h 103282"/>
                <a:gd name="connsiteX7" fmla="*/ 2034803 w 2879535"/>
                <a:gd name="connsiteY7" fmla="*/ 17420 h 103282"/>
                <a:gd name="connsiteX8" fmla="*/ 1940961 w 2879535"/>
                <a:gd name="connsiteY8" fmla="*/ 95071 h 103282"/>
                <a:gd name="connsiteX9" fmla="*/ 1803276 w 2879535"/>
                <a:gd name="connsiteY9" fmla="*/ 8711 h 103282"/>
                <a:gd name="connsiteX10" fmla="*/ 1674449 w 2879535"/>
                <a:gd name="connsiteY10" fmla="*/ 100152 h 103282"/>
                <a:gd name="connsiteX11" fmla="*/ 1547123 w 2879535"/>
                <a:gd name="connsiteY11" fmla="*/ 26128 h 103282"/>
                <a:gd name="connsiteX12" fmla="*/ 1437540 w 2879535"/>
                <a:gd name="connsiteY12" fmla="*/ 96523 h 103282"/>
                <a:gd name="connsiteX13" fmla="*/ 1322652 w 2879535"/>
                <a:gd name="connsiteY13" fmla="*/ 12164 h 103282"/>
                <a:gd name="connsiteX14" fmla="*/ 1181363 w 2879535"/>
                <a:gd name="connsiteY14" fmla="*/ 98700 h 103282"/>
                <a:gd name="connsiteX15" fmla="*/ 1068152 w 2879535"/>
                <a:gd name="connsiteY15" fmla="*/ 3 h 103282"/>
                <a:gd name="connsiteX16" fmla="*/ 911398 w 2879535"/>
                <a:gd name="connsiteY16" fmla="*/ 102328 h 103282"/>
                <a:gd name="connsiteX17" fmla="*/ 815603 w 2879535"/>
                <a:gd name="connsiteY17" fmla="*/ 17420 h 103282"/>
                <a:gd name="connsiteX18" fmla="*/ 704193 w 2879535"/>
                <a:gd name="connsiteY18" fmla="*/ 103254 h 103282"/>
                <a:gd name="connsiteX19" fmla="*/ 598038 w 2879535"/>
                <a:gd name="connsiteY19" fmla="*/ 6358 h 103282"/>
                <a:gd name="connsiteX20" fmla="*/ 460353 w 2879535"/>
                <a:gd name="connsiteY20" fmla="*/ 99401 h 103282"/>
                <a:gd name="connsiteX21" fmla="*/ 336632 w 2879535"/>
                <a:gd name="connsiteY21" fmla="*/ 6509 h 103282"/>
                <a:gd name="connsiteX22" fmla="*/ 214712 w 2879535"/>
                <a:gd name="connsiteY22" fmla="*/ 101603 h 103282"/>
                <a:gd name="connsiteX23" fmla="*/ 84083 w 2879535"/>
                <a:gd name="connsiteY23" fmla="*/ 43546 h 103282"/>
                <a:gd name="connsiteX24" fmla="*/ 0 w 2879535"/>
                <a:gd name="connsiteY24" fmla="*/ 43546 h 103282"/>
                <a:gd name="connsiteX0" fmla="*/ 2879535 w 2879535"/>
                <a:gd name="connsiteY0" fmla="*/ 101602 h 103254"/>
                <a:gd name="connsiteX1" fmla="*/ 2794251 w 2879535"/>
                <a:gd name="connsiteY1" fmla="*/ 7059 h 103254"/>
                <a:gd name="connsiteX2" fmla="*/ 2654914 w 2879535"/>
                <a:gd name="connsiteY2" fmla="*/ 100151 h 103254"/>
                <a:gd name="connsiteX3" fmla="*/ 2531192 w 2879535"/>
                <a:gd name="connsiteY3" fmla="*/ 26128 h 103254"/>
                <a:gd name="connsiteX4" fmla="*/ 2417981 w 2879535"/>
                <a:gd name="connsiteY4" fmla="*/ 96523 h 103254"/>
                <a:gd name="connsiteX5" fmla="*/ 2278643 w 2879535"/>
                <a:gd name="connsiteY5" fmla="*/ 17420 h 103254"/>
                <a:gd name="connsiteX6" fmla="*/ 2165432 w 2879535"/>
                <a:gd name="connsiteY6" fmla="*/ 98699 h 103254"/>
                <a:gd name="connsiteX7" fmla="*/ 2034803 w 2879535"/>
                <a:gd name="connsiteY7" fmla="*/ 17420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26128 h 103254"/>
                <a:gd name="connsiteX12" fmla="*/ 1437540 w 2879535"/>
                <a:gd name="connsiteY12" fmla="*/ 96523 h 103254"/>
                <a:gd name="connsiteX13" fmla="*/ 1322652 w 2879535"/>
                <a:gd name="connsiteY13" fmla="*/ 12164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11398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98038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84083 w 2879535"/>
                <a:gd name="connsiteY23" fmla="*/ 43546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94251 w 2879535"/>
                <a:gd name="connsiteY1" fmla="*/ 7059 h 103254"/>
                <a:gd name="connsiteX2" fmla="*/ 2654914 w 2879535"/>
                <a:gd name="connsiteY2" fmla="*/ 100151 h 103254"/>
                <a:gd name="connsiteX3" fmla="*/ 2531192 w 2879535"/>
                <a:gd name="connsiteY3" fmla="*/ 26128 h 103254"/>
                <a:gd name="connsiteX4" fmla="*/ 2417981 w 2879535"/>
                <a:gd name="connsiteY4" fmla="*/ 96523 h 103254"/>
                <a:gd name="connsiteX5" fmla="*/ 2278643 w 2879535"/>
                <a:gd name="connsiteY5" fmla="*/ 17420 h 103254"/>
                <a:gd name="connsiteX6" fmla="*/ 2165432 w 2879535"/>
                <a:gd name="connsiteY6" fmla="*/ 98699 h 103254"/>
                <a:gd name="connsiteX7" fmla="*/ 2034803 w 2879535"/>
                <a:gd name="connsiteY7" fmla="*/ 17420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22652 w 2879535"/>
                <a:gd name="connsiteY13" fmla="*/ 12164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11398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98038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84083 w 2879535"/>
                <a:gd name="connsiteY23" fmla="*/ 43546 h 103254"/>
                <a:gd name="connsiteX24" fmla="*/ 0 w 2879535"/>
                <a:gd name="connsiteY24" fmla="*/ 43546 h 103254"/>
                <a:gd name="connsiteX0" fmla="*/ 2879535 w 2879535"/>
                <a:gd name="connsiteY0" fmla="*/ 102327 h 103979"/>
                <a:gd name="connsiteX1" fmla="*/ 2794251 w 2879535"/>
                <a:gd name="connsiteY1" fmla="*/ 7784 h 103979"/>
                <a:gd name="connsiteX2" fmla="*/ 2654914 w 2879535"/>
                <a:gd name="connsiteY2" fmla="*/ 100876 h 103979"/>
                <a:gd name="connsiteX3" fmla="*/ 2531192 w 2879535"/>
                <a:gd name="connsiteY3" fmla="*/ 26853 h 103979"/>
                <a:gd name="connsiteX4" fmla="*/ 2417981 w 2879535"/>
                <a:gd name="connsiteY4" fmla="*/ 97248 h 103979"/>
                <a:gd name="connsiteX5" fmla="*/ 2278643 w 2879535"/>
                <a:gd name="connsiteY5" fmla="*/ 18145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22652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11398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94251 w 2879535"/>
                <a:gd name="connsiteY1" fmla="*/ 7784 h 103979"/>
                <a:gd name="connsiteX2" fmla="*/ 2654914 w 2879535"/>
                <a:gd name="connsiteY2" fmla="*/ 100876 h 103979"/>
                <a:gd name="connsiteX3" fmla="*/ 2531192 w 2879535"/>
                <a:gd name="connsiteY3" fmla="*/ 26853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22652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11398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94251 w 2879535"/>
                <a:gd name="connsiteY1" fmla="*/ 7784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22652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11398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22652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11398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11398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33170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33170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83524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60203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33170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83524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89529 w 2879535"/>
                <a:gd name="connsiteY5" fmla="*/ 7260 h 103979"/>
                <a:gd name="connsiteX6" fmla="*/ 2165432 w 2879535"/>
                <a:gd name="connsiteY6" fmla="*/ 99424 h 103979"/>
                <a:gd name="connsiteX7" fmla="*/ 2060203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33170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83524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89529 w 2879535"/>
                <a:gd name="connsiteY5" fmla="*/ 7260 h 103979"/>
                <a:gd name="connsiteX6" fmla="*/ 2165432 w 2879535"/>
                <a:gd name="connsiteY6" fmla="*/ 99424 h 103979"/>
                <a:gd name="connsiteX7" fmla="*/ 2060203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9261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33170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83524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84083 w 2879535"/>
                <a:gd name="connsiteY23" fmla="*/ 43546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134883 w 2879535"/>
                <a:gd name="connsiteY23" fmla="*/ 43546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122799 w 2879535"/>
                <a:gd name="connsiteY23" fmla="*/ 47574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122799 w 2879535"/>
                <a:gd name="connsiteY23" fmla="*/ 47574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122799 w 2879535"/>
                <a:gd name="connsiteY23" fmla="*/ 47574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122799 w 2879535"/>
                <a:gd name="connsiteY23" fmla="*/ 47574 h 103254"/>
                <a:gd name="connsiteX24" fmla="*/ 0 w 2879535"/>
                <a:gd name="connsiteY24" fmla="*/ 43546 h 103254"/>
                <a:gd name="connsiteX0" fmla="*/ 2898585 w 2898585"/>
                <a:gd name="connsiteY0" fmla="*/ 106364 h 106364"/>
                <a:gd name="connsiteX1" fmla="*/ 2776108 w 2898585"/>
                <a:gd name="connsiteY1" fmla="*/ 3431 h 106364"/>
                <a:gd name="connsiteX2" fmla="*/ 2654914 w 2898585"/>
                <a:gd name="connsiteY2" fmla="*/ 100151 h 106364"/>
                <a:gd name="connsiteX3" fmla="*/ 2531192 w 2898585"/>
                <a:gd name="connsiteY3" fmla="*/ 4357 h 106364"/>
                <a:gd name="connsiteX4" fmla="*/ 2417981 w 2898585"/>
                <a:gd name="connsiteY4" fmla="*/ 96523 h 106364"/>
                <a:gd name="connsiteX5" fmla="*/ 2289529 w 2898585"/>
                <a:gd name="connsiteY5" fmla="*/ 6535 h 106364"/>
                <a:gd name="connsiteX6" fmla="*/ 2165432 w 2898585"/>
                <a:gd name="connsiteY6" fmla="*/ 98699 h 106364"/>
                <a:gd name="connsiteX7" fmla="*/ 2060203 w 2898585"/>
                <a:gd name="connsiteY7" fmla="*/ 6534 h 106364"/>
                <a:gd name="connsiteX8" fmla="*/ 1940961 w 2898585"/>
                <a:gd name="connsiteY8" fmla="*/ 95071 h 106364"/>
                <a:gd name="connsiteX9" fmla="*/ 1803276 w 2898585"/>
                <a:gd name="connsiteY9" fmla="*/ 8711 h 106364"/>
                <a:gd name="connsiteX10" fmla="*/ 1674449 w 2898585"/>
                <a:gd name="connsiteY10" fmla="*/ 100152 h 106364"/>
                <a:gd name="connsiteX11" fmla="*/ 1547123 w 2898585"/>
                <a:gd name="connsiteY11" fmla="*/ 7985 h 106364"/>
                <a:gd name="connsiteX12" fmla="*/ 1437540 w 2898585"/>
                <a:gd name="connsiteY12" fmla="*/ 96523 h 106364"/>
                <a:gd name="connsiteX13" fmla="*/ 1311767 w 2898585"/>
                <a:gd name="connsiteY13" fmla="*/ 8536 h 106364"/>
                <a:gd name="connsiteX14" fmla="*/ 1181363 w 2898585"/>
                <a:gd name="connsiteY14" fmla="*/ 98700 h 106364"/>
                <a:gd name="connsiteX15" fmla="*/ 1068152 w 2898585"/>
                <a:gd name="connsiteY15" fmla="*/ 3 h 106364"/>
                <a:gd name="connsiteX16" fmla="*/ 933170 w 2898585"/>
                <a:gd name="connsiteY16" fmla="*/ 102328 h 106364"/>
                <a:gd name="connsiteX17" fmla="*/ 815603 w 2898585"/>
                <a:gd name="connsiteY17" fmla="*/ 6535 h 106364"/>
                <a:gd name="connsiteX18" fmla="*/ 704193 w 2898585"/>
                <a:gd name="connsiteY18" fmla="*/ 103254 h 106364"/>
                <a:gd name="connsiteX19" fmla="*/ 583524 w 2898585"/>
                <a:gd name="connsiteY19" fmla="*/ 6358 h 106364"/>
                <a:gd name="connsiteX20" fmla="*/ 460353 w 2898585"/>
                <a:gd name="connsiteY20" fmla="*/ 99401 h 106364"/>
                <a:gd name="connsiteX21" fmla="*/ 336632 w 2898585"/>
                <a:gd name="connsiteY21" fmla="*/ 6509 h 106364"/>
                <a:gd name="connsiteX22" fmla="*/ 214712 w 2898585"/>
                <a:gd name="connsiteY22" fmla="*/ 101603 h 106364"/>
                <a:gd name="connsiteX23" fmla="*/ 122799 w 2898585"/>
                <a:gd name="connsiteY23" fmla="*/ 47574 h 106364"/>
                <a:gd name="connsiteX24" fmla="*/ 0 w 2898585"/>
                <a:gd name="connsiteY24" fmla="*/ 43546 h 106364"/>
                <a:gd name="connsiteX0" fmla="*/ 2898585 w 2898585"/>
                <a:gd name="connsiteY0" fmla="*/ 106364 h 106364"/>
                <a:gd name="connsiteX1" fmla="*/ 2776108 w 2898585"/>
                <a:gd name="connsiteY1" fmla="*/ 3431 h 106364"/>
                <a:gd name="connsiteX2" fmla="*/ 2654914 w 2898585"/>
                <a:gd name="connsiteY2" fmla="*/ 100151 h 106364"/>
                <a:gd name="connsiteX3" fmla="*/ 2531192 w 2898585"/>
                <a:gd name="connsiteY3" fmla="*/ 4357 h 106364"/>
                <a:gd name="connsiteX4" fmla="*/ 2417981 w 2898585"/>
                <a:gd name="connsiteY4" fmla="*/ 96523 h 106364"/>
                <a:gd name="connsiteX5" fmla="*/ 2289529 w 2898585"/>
                <a:gd name="connsiteY5" fmla="*/ 6535 h 106364"/>
                <a:gd name="connsiteX6" fmla="*/ 2165432 w 2898585"/>
                <a:gd name="connsiteY6" fmla="*/ 98699 h 106364"/>
                <a:gd name="connsiteX7" fmla="*/ 2060203 w 2898585"/>
                <a:gd name="connsiteY7" fmla="*/ 6534 h 106364"/>
                <a:gd name="connsiteX8" fmla="*/ 1940961 w 2898585"/>
                <a:gd name="connsiteY8" fmla="*/ 95071 h 106364"/>
                <a:gd name="connsiteX9" fmla="*/ 1803276 w 2898585"/>
                <a:gd name="connsiteY9" fmla="*/ 8711 h 106364"/>
                <a:gd name="connsiteX10" fmla="*/ 1674449 w 2898585"/>
                <a:gd name="connsiteY10" fmla="*/ 100152 h 106364"/>
                <a:gd name="connsiteX11" fmla="*/ 1547123 w 2898585"/>
                <a:gd name="connsiteY11" fmla="*/ 7985 h 106364"/>
                <a:gd name="connsiteX12" fmla="*/ 1437540 w 2898585"/>
                <a:gd name="connsiteY12" fmla="*/ 96523 h 106364"/>
                <a:gd name="connsiteX13" fmla="*/ 1311767 w 2898585"/>
                <a:gd name="connsiteY13" fmla="*/ 8536 h 106364"/>
                <a:gd name="connsiteX14" fmla="*/ 1181363 w 2898585"/>
                <a:gd name="connsiteY14" fmla="*/ 98700 h 106364"/>
                <a:gd name="connsiteX15" fmla="*/ 1068152 w 2898585"/>
                <a:gd name="connsiteY15" fmla="*/ 3 h 106364"/>
                <a:gd name="connsiteX16" fmla="*/ 933170 w 2898585"/>
                <a:gd name="connsiteY16" fmla="*/ 102328 h 106364"/>
                <a:gd name="connsiteX17" fmla="*/ 815603 w 2898585"/>
                <a:gd name="connsiteY17" fmla="*/ 6535 h 106364"/>
                <a:gd name="connsiteX18" fmla="*/ 704193 w 2898585"/>
                <a:gd name="connsiteY18" fmla="*/ 103254 h 106364"/>
                <a:gd name="connsiteX19" fmla="*/ 583524 w 2898585"/>
                <a:gd name="connsiteY19" fmla="*/ 6358 h 106364"/>
                <a:gd name="connsiteX20" fmla="*/ 460353 w 2898585"/>
                <a:gd name="connsiteY20" fmla="*/ 99401 h 106364"/>
                <a:gd name="connsiteX21" fmla="*/ 336632 w 2898585"/>
                <a:gd name="connsiteY21" fmla="*/ 6509 h 106364"/>
                <a:gd name="connsiteX22" fmla="*/ 214712 w 2898585"/>
                <a:gd name="connsiteY22" fmla="*/ 101603 h 106364"/>
                <a:gd name="connsiteX23" fmla="*/ 122799 w 2898585"/>
                <a:gd name="connsiteY23" fmla="*/ 47574 h 106364"/>
                <a:gd name="connsiteX24" fmla="*/ 0 w 2898585"/>
                <a:gd name="connsiteY24" fmla="*/ 43546 h 106364"/>
                <a:gd name="connsiteX0" fmla="*/ 2898585 w 2898585"/>
                <a:gd name="connsiteY0" fmla="*/ 106364 h 106364"/>
                <a:gd name="connsiteX1" fmla="*/ 2776108 w 2898585"/>
                <a:gd name="connsiteY1" fmla="*/ 3431 h 106364"/>
                <a:gd name="connsiteX2" fmla="*/ 2654914 w 2898585"/>
                <a:gd name="connsiteY2" fmla="*/ 100151 h 106364"/>
                <a:gd name="connsiteX3" fmla="*/ 2531192 w 2898585"/>
                <a:gd name="connsiteY3" fmla="*/ 4357 h 106364"/>
                <a:gd name="connsiteX4" fmla="*/ 2417981 w 2898585"/>
                <a:gd name="connsiteY4" fmla="*/ 96523 h 106364"/>
                <a:gd name="connsiteX5" fmla="*/ 2289529 w 2898585"/>
                <a:gd name="connsiteY5" fmla="*/ 6535 h 106364"/>
                <a:gd name="connsiteX6" fmla="*/ 2165432 w 2898585"/>
                <a:gd name="connsiteY6" fmla="*/ 98699 h 106364"/>
                <a:gd name="connsiteX7" fmla="*/ 2060203 w 2898585"/>
                <a:gd name="connsiteY7" fmla="*/ 6534 h 106364"/>
                <a:gd name="connsiteX8" fmla="*/ 1940961 w 2898585"/>
                <a:gd name="connsiteY8" fmla="*/ 95071 h 106364"/>
                <a:gd name="connsiteX9" fmla="*/ 1803276 w 2898585"/>
                <a:gd name="connsiteY9" fmla="*/ 8711 h 106364"/>
                <a:gd name="connsiteX10" fmla="*/ 1674449 w 2898585"/>
                <a:gd name="connsiteY10" fmla="*/ 100152 h 106364"/>
                <a:gd name="connsiteX11" fmla="*/ 1547123 w 2898585"/>
                <a:gd name="connsiteY11" fmla="*/ 7985 h 106364"/>
                <a:gd name="connsiteX12" fmla="*/ 1437540 w 2898585"/>
                <a:gd name="connsiteY12" fmla="*/ 96523 h 106364"/>
                <a:gd name="connsiteX13" fmla="*/ 1311767 w 2898585"/>
                <a:gd name="connsiteY13" fmla="*/ 8536 h 106364"/>
                <a:gd name="connsiteX14" fmla="*/ 1181363 w 2898585"/>
                <a:gd name="connsiteY14" fmla="*/ 98700 h 106364"/>
                <a:gd name="connsiteX15" fmla="*/ 1068152 w 2898585"/>
                <a:gd name="connsiteY15" fmla="*/ 3 h 106364"/>
                <a:gd name="connsiteX16" fmla="*/ 933170 w 2898585"/>
                <a:gd name="connsiteY16" fmla="*/ 102328 h 106364"/>
                <a:gd name="connsiteX17" fmla="*/ 815603 w 2898585"/>
                <a:gd name="connsiteY17" fmla="*/ 6535 h 106364"/>
                <a:gd name="connsiteX18" fmla="*/ 704193 w 2898585"/>
                <a:gd name="connsiteY18" fmla="*/ 103254 h 106364"/>
                <a:gd name="connsiteX19" fmla="*/ 583524 w 2898585"/>
                <a:gd name="connsiteY19" fmla="*/ 6358 h 106364"/>
                <a:gd name="connsiteX20" fmla="*/ 460353 w 2898585"/>
                <a:gd name="connsiteY20" fmla="*/ 99401 h 106364"/>
                <a:gd name="connsiteX21" fmla="*/ 336632 w 2898585"/>
                <a:gd name="connsiteY21" fmla="*/ 6509 h 106364"/>
                <a:gd name="connsiteX22" fmla="*/ 214712 w 2898585"/>
                <a:gd name="connsiteY22" fmla="*/ 101603 h 106364"/>
                <a:gd name="connsiteX23" fmla="*/ 122799 w 2898585"/>
                <a:gd name="connsiteY23" fmla="*/ 47574 h 106364"/>
                <a:gd name="connsiteX24" fmla="*/ 0 w 2898585"/>
                <a:gd name="connsiteY24" fmla="*/ 43546 h 106364"/>
                <a:gd name="connsiteX0" fmla="*/ 2898585 w 2898585"/>
                <a:gd name="connsiteY0" fmla="*/ 100014 h 103254"/>
                <a:gd name="connsiteX1" fmla="*/ 2776108 w 2898585"/>
                <a:gd name="connsiteY1" fmla="*/ 3431 h 103254"/>
                <a:gd name="connsiteX2" fmla="*/ 2654914 w 2898585"/>
                <a:gd name="connsiteY2" fmla="*/ 100151 h 103254"/>
                <a:gd name="connsiteX3" fmla="*/ 2531192 w 2898585"/>
                <a:gd name="connsiteY3" fmla="*/ 4357 h 103254"/>
                <a:gd name="connsiteX4" fmla="*/ 2417981 w 2898585"/>
                <a:gd name="connsiteY4" fmla="*/ 96523 h 103254"/>
                <a:gd name="connsiteX5" fmla="*/ 2289529 w 2898585"/>
                <a:gd name="connsiteY5" fmla="*/ 6535 h 103254"/>
                <a:gd name="connsiteX6" fmla="*/ 2165432 w 2898585"/>
                <a:gd name="connsiteY6" fmla="*/ 98699 h 103254"/>
                <a:gd name="connsiteX7" fmla="*/ 2060203 w 2898585"/>
                <a:gd name="connsiteY7" fmla="*/ 6534 h 103254"/>
                <a:gd name="connsiteX8" fmla="*/ 1940961 w 2898585"/>
                <a:gd name="connsiteY8" fmla="*/ 95071 h 103254"/>
                <a:gd name="connsiteX9" fmla="*/ 1803276 w 2898585"/>
                <a:gd name="connsiteY9" fmla="*/ 8711 h 103254"/>
                <a:gd name="connsiteX10" fmla="*/ 1674449 w 2898585"/>
                <a:gd name="connsiteY10" fmla="*/ 100152 h 103254"/>
                <a:gd name="connsiteX11" fmla="*/ 1547123 w 2898585"/>
                <a:gd name="connsiteY11" fmla="*/ 7985 h 103254"/>
                <a:gd name="connsiteX12" fmla="*/ 1437540 w 2898585"/>
                <a:gd name="connsiteY12" fmla="*/ 96523 h 103254"/>
                <a:gd name="connsiteX13" fmla="*/ 1311767 w 2898585"/>
                <a:gd name="connsiteY13" fmla="*/ 8536 h 103254"/>
                <a:gd name="connsiteX14" fmla="*/ 1181363 w 2898585"/>
                <a:gd name="connsiteY14" fmla="*/ 98700 h 103254"/>
                <a:gd name="connsiteX15" fmla="*/ 1068152 w 2898585"/>
                <a:gd name="connsiteY15" fmla="*/ 3 h 103254"/>
                <a:gd name="connsiteX16" fmla="*/ 933170 w 2898585"/>
                <a:gd name="connsiteY16" fmla="*/ 102328 h 103254"/>
                <a:gd name="connsiteX17" fmla="*/ 815603 w 2898585"/>
                <a:gd name="connsiteY17" fmla="*/ 6535 h 103254"/>
                <a:gd name="connsiteX18" fmla="*/ 704193 w 2898585"/>
                <a:gd name="connsiteY18" fmla="*/ 103254 h 103254"/>
                <a:gd name="connsiteX19" fmla="*/ 583524 w 2898585"/>
                <a:gd name="connsiteY19" fmla="*/ 6358 h 103254"/>
                <a:gd name="connsiteX20" fmla="*/ 460353 w 2898585"/>
                <a:gd name="connsiteY20" fmla="*/ 99401 h 103254"/>
                <a:gd name="connsiteX21" fmla="*/ 336632 w 2898585"/>
                <a:gd name="connsiteY21" fmla="*/ 6509 h 103254"/>
                <a:gd name="connsiteX22" fmla="*/ 214712 w 2898585"/>
                <a:gd name="connsiteY22" fmla="*/ 101603 h 103254"/>
                <a:gd name="connsiteX23" fmla="*/ 122799 w 2898585"/>
                <a:gd name="connsiteY23" fmla="*/ 47574 h 103254"/>
                <a:gd name="connsiteX24" fmla="*/ 0 w 2898585"/>
                <a:gd name="connsiteY24" fmla="*/ 43546 h 103254"/>
                <a:gd name="connsiteX0" fmla="*/ 2775786 w 2775786"/>
                <a:gd name="connsiteY0" fmla="*/ 100014 h 103254"/>
                <a:gd name="connsiteX1" fmla="*/ 2653309 w 2775786"/>
                <a:gd name="connsiteY1" fmla="*/ 3431 h 103254"/>
                <a:gd name="connsiteX2" fmla="*/ 2532115 w 2775786"/>
                <a:gd name="connsiteY2" fmla="*/ 100151 h 103254"/>
                <a:gd name="connsiteX3" fmla="*/ 2408393 w 2775786"/>
                <a:gd name="connsiteY3" fmla="*/ 4357 h 103254"/>
                <a:gd name="connsiteX4" fmla="*/ 2295182 w 2775786"/>
                <a:gd name="connsiteY4" fmla="*/ 96523 h 103254"/>
                <a:gd name="connsiteX5" fmla="*/ 2166730 w 2775786"/>
                <a:gd name="connsiteY5" fmla="*/ 6535 h 103254"/>
                <a:gd name="connsiteX6" fmla="*/ 2042633 w 2775786"/>
                <a:gd name="connsiteY6" fmla="*/ 98699 h 103254"/>
                <a:gd name="connsiteX7" fmla="*/ 1937404 w 2775786"/>
                <a:gd name="connsiteY7" fmla="*/ 6534 h 103254"/>
                <a:gd name="connsiteX8" fmla="*/ 1818162 w 2775786"/>
                <a:gd name="connsiteY8" fmla="*/ 95071 h 103254"/>
                <a:gd name="connsiteX9" fmla="*/ 1680477 w 2775786"/>
                <a:gd name="connsiteY9" fmla="*/ 8711 h 103254"/>
                <a:gd name="connsiteX10" fmla="*/ 1551650 w 2775786"/>
                <a:gd name="connsiteY10" fmla="*/ 100152 h 103254"/>
                <a:gd name="connsiteX11" fmla="*/ 1424324 w 2775786"/>
                <a:gd name="connsiteY11" fmla="*/ 7985 h 103254"/>
                <a:gd name="connsiteX12" fmla="*/ 1314741 w 2775786"/>
                <a:gd name="connsiteY12" fmla="*/ 96523 h 103254"/>
                <a:gd name="connsiteX13" fmla="*/ 1188968 w 2775786"/>
                <a:gd name="connsiteY13" fmla="*/ 8536 h 103254"/>
                <a:gd name="connsiteX14" fmla="*/ 1058564 w 2775786"/>
                <a:gd name="connsiteY14" fmla="*/ 98700 h 103254"/>
                <a:gd name="connsiteX15" fmla="*/ 945353 w 2775786"/>
                <a:gd name="connsiteY15" fmla="*/ 3 h 103254"/>
                <a:gd name="connsiteX16" fmla="*/ 810371 w 2775786"/>
                <a:gd name="connsiteY16" fmla="*/ 102328 h 103254"/>
                <a:gd name="connsiteX17" fmla="*/ 692804 w 2775786"/>
                <a:gd name="connsiteY17" fmla="*/ 6535 h 103254"/>
                <a:gd name="connsiteX18" fmla="*/ 581394 w 2775786"/>
                <a:gd name="connsiteY18" fmla="*/ 103254 h 103254"/>
                <a:gd name="connsiteX19" fmla="*/ 460725 w 2775786"/>
                <a:gd name="connsiteY19" fmla="*/ 6358 h 103254"/>
                <a:gd name="connsiteX20" fmla="*/ 337554 w 2775786"/>
                <a:gd name="connsiteY20" fmla="*/ 99401 h 103254"/>
                <a:gd name="connsiteX21" fmla="*/ 213833 w 2775786"/>
                <a:gd name="connsiteY21" fmla="*/ 6509 h 103254"/>
                <a:gd name="connsiteX22" fmla="*/ 91913 w 2775786"/>
                <a:gd name="connsiteY22" fmla="*/ 101603 h 103254"/>
                <a:gd name="connsiteX23" fmla="*/ 0 w 2775786"/>
                <a:gd name="connsiteY23" fmla="*/ 47574 h 103254"/>
                <a:gd name="connsiteX0" fmla="*/ 2780953 w 2780953"/>
                <a:gd name="connsiteY0" fmla="*/ 100014 h 103406"/>
                <a:gd name="connsiteX1" fmla="*/ 2658476 w 2780953"/>
                <a:gd name="connsiteY1" fmla="*/ 3431 h 103406"/>
                <a:gd name="connsiteX2" fmla="*/ 2537282 w 2780953"/>
                <a:gd name="connsiteY2" fmla="*/ 100151 h 103406"/>
                <a:gd name="connsiteX3" fmla="*/ 2413560 w 2780953"/>
                <a:gd name="connsiteY3" fmla="*/ 4357 h 103406"/>
                <a:gd name="connsiteX4" fmla="*/ 2300349 w 2780953"/>
                <a:gd name="connsiteY4" fmla="*/ 96523 h 103406"/>
                <a:gd name="connsiteX5" fmla="*/ 2171897 w 2780953"/>
                <a:gd name="connsiteY5" fmla="*/ 6535 h 103406"/>
                <a:gd name="connsiteX6" fmla="*/ 2047800 w 2780953"/>
                <a:gd name="connsiteY6" fmla="*/ 98699 h 103406"/>
                <a:gd name="connsiteX7" fmla="*/ 1942571 w 2780953"/>
                <a:gd name="connsiteY7" fmla="*/ 6534 h 103406"/>
                <a:gd name="connsiteX8" fmla="*/ 1823329 w 2780953"/>
                <a:gd name="connsiteY8" fmla="*/ 95071 h 103406"/>
                <a:gd name="connsiteX9" fmla="*/ 1685644 w 2780953"/>
                <a:gd name="connsiteY9" fmla="*/ 8711 h 103406"/>
                <a:gd name="connsiteX10" fmla="*/ 1556817 w 2780953"/>
                <a:gd name="connsiteY10" fmla="*/ 100152 h 103406"/>
                <a:gd name="connsiteX11" fmla="*/ 1429491 w 2780953"/>
                <a:gd name="connsiteY11" fmla="*/ 7985 h 103406"/>
                <a:gd name="connsiteX12" fmla="*/ 1319908 w 2780953"/>
                <a:gd name="connsiteY12" fmla="*/ 96523 h 103406"/>
                <a:gd name="connsiteX13" fmla="*/ 1194135 w 2780953"/>
                <a:gd name="connsiteY13" fmla="*/ 8536 h 103406"/>
                <a:gd name="connsiteX14" fmla="*/ 1063731 w 2780953"/>
                <a:gd name="connsiteY14" fmla="*/ 98700 h 103406"/>
                <a:gd name="connsiteX15" fmla="*/ 950520 w 2780953"/>
                <a:gd name="connsiteY15" fmla="*/ 3 h 103406"/>
                <a:gd name="connsiteX16" fmla="*/ 815538 w 2780953"/>
                <a:gd name="connsiteY16" fmla="*/ 102328 h 103406"/>
                <a:gd name="connsiteX17" fmla="*/ 697971 w 2780953"/>
                <a:gd name="connsiteY17" fmla="*/ 6535 h 103406"/>
                <a:gd name="connsiteX18" fmla="*/ 586561 w 2780953"/>
                <a:gd name="connsiteY18" fmla="*/ 103254 h 103406"/>
                <a:gd name="connsiteX19" fmla="*/ 465892 w 2780953"/>
                <a:gd name="connsiteY19" fmla="*/ 6358 h 103406"/>
                <a:gd name="connsiteX20" fmla="*/ 342721 w 2780953"/>
                <a:gd name="connsiteY20" fmla="*/ 99401 h 103406"/>
                <a:gd name="connsiteX21" fmla="*/ 219000 w 2780953"/>
                <a:gd name="connsiteY21" fmla="*/ 6509 h 103406"/>
                <a:gd name="connsiteX22" fmla="*/ 97080 w 2780953"/>
                <a:gd name="connsiteY22" fmla="*/ 101603 h 103406"/>
                <a:gd name="connsiteX23" fmla="*/ 0 w 2780953"/>
                <a:gd name="connsiteY23" fmla="*/ 84617 h 103406"/>
                <a:gd name="connsiteX0" fmla="*/ 2780953 w 2780953"/>
                <a:gd name="connsiteY0" fmla="*/ 100014 h 103406"/>
                <a:gd name="connsiteX1" fmla="*/ 2658476 w 2780953"/>
                <a:gd name="connsiteY1" fmla="*/ 3431 h 103406"/>
                <a:gd name="connsiteX2" fmla="*/ 2537282 w 2780953"/>
                <a:gd name="connsiteY2" fmla="*/ 100151 h 103406"/>
                <a:gd name="connsiteX3" fmla="*/ 2413560 w 2780953"/>
                <a:gd name="connsiteY3" fmla="*/ 4357 h 103406"/>
                <a:gd name="connsiteX4" fmla="*/ 2300349 w 2780953"/>
                <a:gd name="connsiteY4" fmla="*/ 96523 h 103406"/>
                <a:gd name="connsiteX5" fmla="*/ 2171897 w 2780953"/>
                <a:gd name="connsiteY5" fmla="*/ 6535 h 103406"/>
                <a:gd name="connsiteX6" fmla="*/ 2047800 w 2780953"/>
                <a:gd name="connsiteY6" fmla="*/ 98699 h 103406"/>
                <a:gd name="connsiteX7" fmla="*/ 1942571 w 2780953"/>
                <a:gd name="connsiteY7" fmla="*/ 6534 h 103406"/>
                <a:gd name="connsiteX8" fmla="*/ 1823329 w 2780953"/>
                <a:gd name="connsiteY8" fmla="*/ 95071 h 103406"/>
                <a:gd name="connsiteX9" fmla="*/ 1685644 w 2780953"/>
                <a:gd name="connsiteY9" fmla="*/ 8711 h 103406"/>
                <a:gd name="connsiteX10" fmla="*/ 1556817 w 2780953"/>
                <a:gd name="connsiteY10" fmla="*/ 100152 h 103406"/>
                <a:gd name="connsiteX11" fmla="*/ 1429491 w 2780953"/>
                <a:gd name="connsiteY11" fmla="*/ 7985 h 103406"/>
                <a:gd name="connsiteX12" fmla="*/ 1319908 w 2780953"/>
                <a:gd name="connsiteY12" fmla="*/ 96523 h 103406"/>
                <a:gd name="connsiteX13" fmla="*/ 1194135 w 2780953"/>
                <a:gd name="connsiteY13" fmla="*/ 8536 h 103406"/>
                <a:gd name="connsiteX14" fmla="*/ 1063731 w 2780953"/>
                <a:gd name="connsiteY14" fmla="*/ 98700 h 103406"/>
                <a:gd name="connsiteX15" fmla="*/ 950520 w 2780953"/>
                <a:gd name="connsiteY15" fmla="*/ 3 h 103406"/>
                <a:gd name="connsiteX16" fmla="*/ 815538 w 2780953"/>
                <a:gd name="connsiteY16" fmla="*/ 102328 h 103406"/>
                <a:gd name="connsiteX17" fmla="*/ 697971 w 2780953"/>
                <a:gd name="connsiteY17" fmla="*/ 6535 h 103406"/>
                <a:gd name="connsiteX18" fmla="*/ 586561 w 2780953"/>
                <a:gd name="connsiteY18" fmla="*/ 103254 h 103406"/>
                <a:gd name="connsiteX19" fmla="*/ 465892 w 2780953"/>
                <a:gd name="connsiteY19" fmla="*/ 6358 h 103406"/>
                <a:gd name="connsiteX20" fmla="*/ 342721 w 2780953"/>
                <a:gd name="connsiteY20" fmla="*/ 99401 h 103406"/>
                <a:gd name="connsiteX21" fmla="*/ 219000 w 2780953"/>
                <a:gd name="connsiteY21" fmla="*/ 6509 h 103406"/>
                <a:gd name="connsiteX22" fmla="*/ 102246 w 2780953"/>
                <a:gd name="connsiteY22" fmla="*/ 101603 h 103406"/>
                <a:gd name="connsiteX23" fmla="*/ 0 w 2780953"/>
                <a:gd name="connsiteY23" fmla="*/ 84617 h 103406"/>
                <a:gd name="connsiteX0" fmla="*/ 2780953 w 2780953"/>
                <a:gd name="connsiteY0" fmla="*/ 100014 h 111306"/>
                <a:gd name="connsiteX1" fmla="*/ 2658476 w 2780953"/>
                <a:gd name="connsiteY1" fmla="*/ 3431 h 111306"/>
                <a:gd name="connsiteX2" fmla="*/ 2537282 w 2780953"/>
                <a:gd name="connsiteY2" fmla="*/ 100151 h 111306"/>
                <a:gd name="connsiteX3" fmla="*/ 2413560 w 2780953"/>
                <a:gd name="connsiteY3" fmla="*/ 4357 h 111306"/>
                <a:gd name="connsiteX4" fmla="*/ 2300349 w 2780953"/>
                <a:gd name="connsiteY4" fmla="*/ 96523 h 111306"/>
                <a:gd name="connsiteX5" fmla="*/ 2171897 w 2780953"/>
                <a:gd name="connsiteY5" fmla="*/ 6535 h 111306"/>
                <a:gd name="connsiteX6" fmla="*/ 2047800 w 2780953"/>
                <a:gd name="connsiteY6" fmla="*/ 98699 h 111306"/>
                <a:gd name="connsiteX7" fmla="*/ 1942571 w 2780953"/>
                <a:gd name="connsiteY7" fmla="*/ 6534 h 111306"/>
                <a:gd name="connsiteX8" fmla="*/ 1823329 w 2780953"/>
                <a:gd name="connsiteY8" fmla="*/ 95071 h 111306"/>
                <a:gd name="connsiteX9" fmla="*/ 1685644 w 2780953"/>
                <a:gd name="connsiteY9" fmla="*/ 8711 h 111306"/>
                <a:gd name="connsiteX10" fmla="*/ 1556817 w 2780953"/>
                <a:gd name="connsiteY10" fmla="*/ 100152 h 111306"/>
                <a:gd name="connsiteX11" fmla="*/ 1429491 w 2780953"/>
                <a:gd name="connsiteY11" fmla="*/ 7985 h 111306"/>
                <a:gd name="connsiteX12" fmla="*/ 1319908 w 2780953"/>
                <a:gd name="connsiteY12" fmla="*/ 96523 h 111306"/>
                <a:gd name="connsiteX13" fmla="*/ 1194135 w 2780953"/>
                <a:gd name="connsiteY13" fmla="*/ 8536 h 111306"/>
                <a:gd name="connsiteX14" fmla="*/ 1063731 w 2780953"/>
                <a:gd name="connsiteY14" fmla="*/ 98700 h 111306"/>
                <a:gd name="connsiteX15" fmla="*/ 950520 w 2780953"/>
                <a:gd name="connsiteY15" fmla="*/ 3 h 111306"/>
                <a:gd name="connsiteX16" fmla="*/ 815538 w 2780953"/>
                <a:gd name="connsiteY16" fmla="*/ 102328 h 111306"/>
                <a:gd name="connsiteX17" fmla="*/ 697971 w 2780953"/>
                <a:gd name="connsiteY17" fmla="*/ 6535 h 111306"/>
                <a:gd name="connsiteX18" fmla="*/ 586561 w 2780953"/>
                <a:gd name="connsiteY18" fmla="*/ 103254 h 111306"/>
                <a:gd name="connsiteX19" fmla="*/ 465892 w 2780953"/>
                <a:gd name="connsiteY19" fmla="*/ 6358 h 111306"/>
                <a:gd name="connsiteX20" fmla="*/ 342721 w 2780953"/>
                <a:gd name="connsiteY20" fmla="*/ 99401 h 111306"/>
                <a:gd name="connsiteX21" fmla="*/ 219000 w 2780953"/>
                <a:gd name="connsiteY21" fmla="*/ 6509 h 111306"/>
                <a:gd name="connsiteX22" fmla="*/ 102246 w 2780953"/>
                <a:gd name="connsiteY22" fmla="*/ 101603 h 111306"/>
                <a:gd name="connsiteX23" fmla="*/ 0 w 2780953"/>
                <a:gd name="connsiteY23" fmla="*/ 106843 h 11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0953" h="111306">
                  <a:moveTo>
                    <a:pt x="2780953" y="100014"/>
                  </a:moveTo>
                  <a:cubicBezTo>
                    <a:pt x="2721711" y="83781"/>
                    <a:pt x="2699088" y="3408"/>
                    <a:pt x="2658476" y="3431"/>
                  </a:cubicBezTo>
                  <a:cubicBezTo>
                    <a:pt x="2617864" y="3454"/>
                    <a:pt x="2578101" y="99997"/>
                    <a:pt x="2537282" y="100151"/>
                  </a:cubicBezTo>
                  <a:cubicBezTo>
                    <a:pt x="2496463" y="100305"/>
                    <a:pt x="2453049" y="4962"/>
                    <a:pt x="2413560" y="4357"/>
                  </a:cubicBezTo>
                  <a:cubicBezTo>
                    <a:pt x="2374071" y="3752"/>
                    <a:pt x="2340626" y="96160"/>
                    <a:pt x="2300349" y="96523"/>
                  </a:cubicBezTo>
                  <a:cubicBezTo>
                    <a:pt x="2260072" y="96886"/>
                    <a:pt x="2213988" y="6172"/>
                    <a:pt x="2171897" y="6535"/>
                  </a:cubicBezTo>
                  <a:cubicBezTo>
                    <a:pt x="2129806" y="6898"/>
                    <a:pt x="2086021" y="98699"/>
                    <a:pt x="2047800" y="98699"/>
                  </a:cubicBezTo>
                  <a:cubicBezTo>
                    <a:pt x="2009579" y="98699"/>
                    <a:pt x="1979983" y="7139"/>
                    <a:pt x="1942571" y="6534"/>
                  </a:cubicBezTo>
                  <a:cubicBezTo>
                    <a:pt x="1905159" y="5929"/>
                    <a:pt x="1866150" y="94708"/>
                    <a:pt x="1823329" y="95071"/>
                  </a:cubicBezTo>
                  <a:cubicBezTo>
                    <a:pt x="1780508" y="95434"/>
                    <a:pt x="1730063" y="7864"/>
                    <a:pt x="1685644" y="8711"/>
                  </a:cubicBezTo>
                  <a:cubicBezTo>
                    <a:pt x="1641225" y="9558"/>
                    <a:pt x="1599509" y="100273"/>
                    <a:pt x="1556817" y="100152"/>
                  </a:cubicBezTo>
                  <a:cubicBezTo>
                    <a:pt x="1514125" y="100031"/>
                    <a:pt x="1468976" y="8590"/>
                    <a:pt x="1429491" y="7985"/>
                  </a:cubicBezTo>
                  <a:cubicBezTo>
                    <a:pt x="1390006" y="7380"/>
                    <a:pt x="1359134" y="96431"/>
                    <a:pt x="1319908" y="96523"/>
                  </a:cubicBezTo>
                  <a:cubicBezTo>
                    <a:pt x="1280682" y="96615"/>
                    <a:pt x="1236831" y="8173"/>
                    <a:pt x="1194135" y="8536"/>
                  </a:cubicBezTo>
                  <a:cubicBezTo>
                    <a:pt x="1151439" y="8899"/>
                    <a:pt x="1104333" y="100122"/>
                    <a:pt x="1063731" y="98700"/>
                  </a:cubicBezTo>
                  <a:cubicBezTo>
                    <a:pt x="1023129" y="97278"/>
                    <a:pt x="991885" y="-602"/>
                    <a:pt x="950520" y="3"/>
                  </a:cubicBezTo>
                  <a:cubicBezTo>
                    <a:pt x="909155" y="608"/>
                    <a:pt x="857629" y="101239"/>
                    <a:pt x="815538" y="102328"/>
                  </a:cubicBezTo>
                  <a:cubicBezTo>
                    <a:pt x="773447" y="103417"/>
                    <a:pt x="736134" y="6381"/>
                    <a:pt x="697971" y="6535"/>
                  </a:cubicBezTo>
                  <a:cubicBezTo>
                    <a:pt x="659808" y="6689"/>
                    <a:pt x="625241" y="103283"/>
                    <a:pt x="586561" y="103254"/>
                  </a:cubicBezTo>
                  <a:cubicBezTo>
                    <a:pt x="547881" y="103225"/>
                    <a:pt x="506532" y="7000"/>
                    <a:pt x="465892" y="6358"/>
                  </a:cubicBezTo>
                  <a:cubicBezTo>
                    <a:pt x="425252" y="5716"/>
                    <a:pt x="383870" y="99376"/>
                    <a:pt x="342721" y="99401"/>
                  </a:cubicBezTo>
                  <a:cubicBezTo>
                    <a:pt x="301572" y="99426"/>
                    <a:pt x="259079" y="6142"/>
                    <a:pt x="219000" y="6509"/>
                  </a:cubicBezTo>
                  <a:cubicBezTo>
                    <a:pt x="178921" y="6876"/>
                    <a:pt x="137885" y="94759"/>
                    <a:pt x="102246" y="101603"/>
                  </a:cubicBezTo>
                  <a:cubicBezTo>
                    <a:pt x="66607" y="108447"/>
                    <a:pt x="47870" y="116520"/>
                    <a:pt x="0" y="106843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9" name="Forme libre 108"/>
            <p:cNvSpPr/>
            <p:nvPr/>
          </p:nvSpPr>
          <p:spPr>
            <a:xfrm flipH="1">
              <a:off x="34764" y="2136564"/>
              <a:ext cx="980465" cy="72000"/>
            </a:xfrm>
            <a:custGeom>
              <a:avLst/>
              <a:gdLst>
                <a:gd name="connsiteX0" fmla="*/ 2795452 w 2795452"/>
                <a:gd name="connsiteY0" fmla="*/ 95812 h 113250"/>
                <a:gd name="connsiteX1" fmla="*/ 2699658 w 2795452"/>
                <a:gd name="connsiteY1" fmla="*/ 18 h 113250"/>
                <a:gd name="connsiteX2" fmla="*/ 2560320 w 2795452"/>
                <a:gd name="connsiteY2" fmla="*/ 87104 h 113250"/>
                <a:gd name="connsiteX3" fmla="*/ 2447109 w 2795452"/>
                <a:gd name="connsiteY3" fmla="*/ 34852 h 113250"/>
                <a:gd name="connsiteX4" fmla="*/ 2333898 w 2795452"/>
                <a:gd name="connsiteY4" fmla="*/ 87104 h 113250"/>
                <a:gd name="connsiteX5" fmla="*/ 2194560 w 2795452"/>
                <a:gd name="connsiteY5" fmla="*/ 26144 h 113250"/>
                <a:gd name="connsiteX6" fmla="*/ 2081349 w 2795452"/>
                <a:gd name="connsiteY6" fmla="*/ 78395 h 113250"/>
                <a:gd name="connsiteX7" fmla="*/ 1950720 w 2795452"/>
                <a:gd name="connsiteY7" fmla="*/ 26144 h 113250"/>
                <a:gd name="connsiteX8" fmla="*/ 1820092 w 2795452"/>
                <a:gd name="connsiteY8" fmla="*/ 78395 h 113250"/>
                <a:gd name="connsiteX9" fmla="*/ 1698172 w 2795452"/>
                <a:gd name="connsiteY9" fmla="*/ 17435 h 113250"/>
                <a:gd name="connsiteX10" fmla="*/ 1558835 w 2795452"/>
                <a:gd name="connsiteY10" fmla="*/ 87104 h 113250"/>
                <a:gd name="connsiteX11" fmla="*/ 1463040 w 2795452"/>
                <a:gd name="connsiteY11" fmla="*/ 34852 h 113250"/>
                <a:gd name="connsiteX12" fmla="*/ 1349829 w 2795452"/>
                <a:gd name="connsiteY12" fmla="*/ 87104 h 113250"/>
                <a:gd name="connsiteX13" fmla="*/ 1201783 w 2795452"/>
                <a:gd name="connsiteY13" fmla="*/ 26144 h 113250"/>
                <a:gd name="connsiteX14" fmla="*/ 1097280 w 2795452"/>
                <a:gd name="connsiteY14" fmla="*/ 78395 h 113250"/>
                <a:gd name="connsiteX15" fmla="*/ 984069 w 2795452"/>
                <a:gd name="connsiteY15" fmla="*/ 8727 h 113250"/>
                <a:gd name="connsiteX16" fmla="*/ 827315 w 2795452"/>
                <a:gd name="connsiteY16" fmla="*/ 78395 h 113250"/>
                <a:gd name="connsiteX17" fmla="*/ 731520 w 2795452"/>
                <a:gd name="connsiteY17" fmla="*/ 26144 h 113250"/>
                <a:gd name="connsiteX18" fmla="*/ 609600 w 2795452"/>
                <a:gd name="connsiteY18" fmla="*/ 113230 h 113250"/>
                <a:gd name="connsiteX19" fmla="*/ 487680 w 2795452"/>
                <a:gd name="connsiteY19" fmla="*/ 34852 h 113250"/>
                <a:gd name="connsiteX20" fmla="*/ 365760 w 2795452"/>
                <a:gd name="connsiteY20" fmla="*/ 87104 h 113250"/>
                <a:gd name="connsiteX21" fmla="*/ 252549 w 2795452"/>
                <a:gd name="connsiteY21" fmla="*/ 8727 h 113250"/>
                <a:gd name="connsiteX22" fmla="*/ 130629 w 2795452"/>
                <a:gd name="connsiteY22" fmla="*/ 95812 h 113250"/>
                <a:gd name="connsiteX23" fmla="*/ 0 w 2795452"/>
                <a:gd name="connsiteY23" fmla="*/ 52270 h 113250"/>
                <a:gd name="connsiteX24" fmla="*/ 0 w 2795452"/>
                <a:gd name="connsiteY24" fmla="*/ 52270 h 113250"/>
                <a:gd name="connsiteX0" fmla="*/ 2795452 w 2795452"/>
                <a:gd name="connsiteY0" fmla="*/ 87106 h 104544"/>
                <a:gd name="connsiteX1" fmla="*/ 2710168 w 2795452"/>
                <a:gd name="connsiteY1" fmla="*/ 7077 h 104544"/>
                <a:gd name="connsiteX2" fmla="*/ 2560320 w 2795452"/>
                <a:gd name="connsiteY2" fmla="*/ 78398 h 104544"/>
                <a:gd name="connsiteX3" fmla="*/ 2447109 w 2795452"/>
                <a:gd name="connsiteY3" fmla="*/ 26146 h 104544"/>
                <a:gd name="connsiteX4" fmla="*/ 2333898 w 2795452"/>
                <a:gd name="connsiteY4" fmla="*/ 78398 h 104544"/>
                <a:gd name="connsiteX5" fmla="*/ 2194560 w 2795452"/>
                <a:gd name="connsiteY5" fmla="*/ 17438 h 104544"/>
                <a:gd name="connsiteX6" fmla="*/ 2081349 w 2795452"/>
                <a:gd name="connsiteY6" fmla="*/ 69689 h 104544"/>
                <a:gd name="connsiteX7" fmla="*/ 1950720 w 2795452"/>
                <a:gd name="connsiteY7" fmla="*/ 17438 h 104544"/>
                <a:gd name="connsiteX8" fmla="*/ 1820092 w 2795452"/>
                <a:gd name="connsiteY8" fmla="*/ 69689 h 104544"/>
                <a:gd name="connsiteX9" fmla="*/ 1698172 w 2795452"/>
                <a:gd name="connsiteY9" fmla="*/ 8729 h 104544"/>
                <a:gd name="connsiteX10" fmla="*/ 1558835 w 2795452"/>
                <a:gd name="connsiteY10" fmla="*/ 78398 h 104544"/>
                <a:gd name="connsiteX11" fmla="*/ 1463040 w 2795452"/>
                <a:gd name="connsiteY11" fmla="*/ 26146 h 104544"/>
                <a:gd name="connsiteX12" fmla="*/ 1349829 w 2795452"/>
                <a:gd name="connsiteY12" fmla="*/ 78398 h 104544"/>
                <a:gd name="connsiteX13" fmla="*/ 1201783 w 2795452"/>
                <a:gd name="connsiteY13" fmla="*/ 17438 h 104544"/>
                <a:gd name="connsiteX14" fmla="*/ 1097280 w 2795452"/>
                <a:gd name="connsiteY14" fmla="*/ 69689 h 104544"/>
                <a:gd name="connsiteX15" fmla="*/ 984069 w 2795452"/>
                <a:gd name="connsiteY15" fmla="*/ 21 h 104544"/>
                <a:gd name="connsiteX16" fmla="*/ 827315 w 2795452"/>
                <a:gd name="connsiteY16" fmla="*/ 69689 h 104544"/>
                <a:gd name="connsiteX17" fmla="*/ 731520 w 2795452"/>
                <a:gd name="connsiteY17" fmla="*/ 17438 h 104544"/>
                <a:gd name="connsiteX18" fmla="*/ 609600 w 2795452"/>
                <a:gd name="connsiteY18" fmla="*/ 104524 h 104544"/>
                <a:gd name="connsiteX19" fmla="*/ 487680 w 2795452"/>
                <a:gd name="connsiteY19" fmla="*/ 26146 h 104544"/>
                <a:gd name="connsiteX20" fmla="*/ 365760 w 2795452"/>
                <a:gd name="connsiteY20" fmla="*/ 78398 h 104544"/>
                <a:gd name="connsiteX21" fmla="*/ 252549 w 2795452"/>
                <a:gd name="connsiteY21" fmla="*/ 21 h 104544"/>
                <a:gd name="connsiteX22" fmla="*/ 130629 w 2795452"/>
                <a:gd name="connsiteY22" fmla="*/ 87106 h 104544"/>
                <a:gd name="connsiteX23" fmla="*/ 0 w 2795452"/>
                <a:gd name="connsiteY23" fmla="*/ 43564 h 104544"/>
                <a:gd name="connsiteX24" fmla="*/ 0 w 2795452"/>
                <a:gd name="connsiteY24" fmla="*/ 43564 h 104544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60320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20092 w 2795452"/>
                <a:gd name="connsiteY8" fmla="*/ 69689 h 88782"/>
                <a:gd name="connsiteX9" fmla="*/ 1698172 w 2795452"/>
                <a:gd name="connsiteY9" fmla="*/ 8729 h 88782"/>
                <a:gd name="connsiteX10" fmla="*/ 1558835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01783 w 2795452"/>
                <a:gd name="connsiteY13" fmla="*/ 17438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60320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20092 w 2795452"/>
                <a:gd name="connsiteY8" fmla="*/ 69689 h 88782"/>
                <a:gd name="connsiteX9" fmla="*/ 1698172 w 2795452"/>
                <a:gd name="connsiteY9" fmla="*/ 8729 h 88782"/>
                <a:gd name="connsiteX10" fmla="*/ 1558835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38569 w 2795452"/>
                <a:gd name="connsiteY13" fmla="*/ 12182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60320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20092 w 2795452"/>
                <a:gd name="connsiteY8" fmla="*/ 69689 h 88782"/>
                <a:gd name="connsiteX9" fmla="*/ 1719193 w 2795452"/>
                <a:gd name="connsiteY9" fmla="*/ 8729 h 88782"/>
                <a:gd name="connsiteX10" fmla="*/ 1558835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38569 w 2795452"/>
                <a:gd name="connsiteY13" fmla="*/ 12182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60320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20092 w 2795452"/>
                <a:gd name="connsiteY8" fmla="*/ 69689 h 88782"/>
                <a:gd name="connsiteX9" fmla="*/ 1719193 w 2795452"/>
                <a:gd name="connsiteY9" fmla="*/ 8729 h 88782"/>
                <a:gd name="connsiteX10" fmla="*/ 1590366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38569 w 2795452"/>
                <a:gd name="connsiteY13" fmla="*/ 12182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60320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56878 w 2795452"/>
                <a:gd name="connsiteY8" fmla="*/ 69689 h 88782"/>
                <a:gd name="connsiteX9" fmla="*/ 1719193 w 2795452"/>
                <a:gd name="connsiteY9" fmla="*/ 8729 h 88782"/>
                <a:gd name="connsiteX10" fmla="*/ 1590366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38569 w 2795452"/>
                <a:gd name="connsiteY13" fmla="*/ 12182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795452 w 2795452"/>
                <a:gd name="connsiteY0" fmla="*/ 87106 h 88782"/>
                <a:gd name="connsiteX1" fmla="*/ 2710168 w 2795452"/>
                <a:gd name="connsiteY1" fmla="*/ 7077 h 88782"/>
                <a:gd name="connsiteX2" fmla="*/ 2570831 w 2795452"/>
                <a:gd name="connsiteY2" fmla="*/ 78398 h 88782"/>
                <a:gd name="connsiteX3" fmla="*/ 2447109 w 2795452"/>
                <a:gd name="connsiteY3" fmla="*/ 26146 h 88782"/>
                <a:gd name="connsiteX4" fmla="*/ 2333898 w 2795452"/>
                <a:gd name="connsiteY4" fmla="*/ 78398 h 88782"/>
                <a:gd name="connsiteX5" fmla="*/ 2194560 w 2795452"/>
                <a:gd name="connsiteY5" fmla="*/ 17438 h 88782"/>
                <a:gd name="connsiteX6" fmla="*/ 2081349 w 2795452"/>
                <a:gd name="connsiteY6" fmla="*/ 69689 h 88782"/>
                <a:gd name="connsiteX7" fmla="*/ 1950720 w 2795452"/>
                <a:gd name="connsiteY7" fmla="*/ 17438 h 88782"/>
                <a:gd name="connsiteX8" fmla="*/ 1856878 w 2795452"/>
                <a:gd name="connsiteY8" fmla="*/ 69689 h 88782"/>
                <a:gd name="connsiteX9" fmla="*/ 1719193 w 2795452"/>
                <a:gd name="connsiteY9" fmla="*/ 8729 h 88782"/>
                <a:gd name="connsiteX10" fmla="*/ 1590366 w 2795452"/>
                <a:gd name="connsiteY10" fmla="*/ 78398 h 88782"/>
                <a:gd name="connsiteX11" fmla="*/ 1463040 w 2795452"/>
                <a:gd name="connsiteY11" fmla="*/ 26146 h 88782"/>
                <a:gd name="connsiteX12" fmla="*/ 1349829 w 2795452"/>
                <a:gd name="connsiteY12" fmla="*/ 78398 h 88782"/>
                <a:gd name="connsiteX13" fmla="*/ 1238569 w 2795452"/>
                <a:gd name="connsiteY13" fmla="*/ 12182 h 88782"/>
                <a:gd name="connsiteX14" fmla="*/ 1097280 w 2795452"/>
                <a:gd name="connsiteY14" fmla="*/ 69689 h 88782"/>
                <a:gd name="connsiteX15" fmla="*/ 984069 w 2795452"/>
                <a:gd name="connsiteY15" fmla="*/ 21 h 88782"/>
                <a:gd name="connsiteX16" fmla="*/ 827315 w 2795452"/>
                <a:gd name="connsiteY16" fmla="*/ 69689 h 88782"/>
                <a:gd name="connsiteX17" fmla="*/ 731520 w 2795452"/>
                <a:gd name="connsiteY17" fmla="*/ 17438 h 88782"/>
                <a:gd name="connsiteX18" fmla="*/ 620110 w 2795452"/>
                <a:gd name="connsiteY18" fmla="*/ 88758 h 88782"/>
                <a:gd name="connsiteX19" fmla="*/ 487680 w 2795452"/>
                <a:gd name="connsiteY19" fmla="*/ 26146 h 88782"/>
                <a:gd name="connsiteX20" fmla="*/ 365760 w 2795452"/>
                <a:gd name="connsiteY20" fmla="*/ 78398 h 88782"/>
                <a:gd name="connsiteX21" fmla="*/ 252549 w 2795452"/>
                <a:gd name="connsiteY21" fmla="*/ 21 h 88782"/>
                <a:gd name="connsiteX22" fmla="*/ 130629 w 2795452"/>
                <a:gd name="connsiteY22" fmla="*/ 87106 h 88782"/>
                <a:gd name="connsiteX23" fmla="*/ 0 w 2795452"/>
                <a:gd name="connsiteY23" fmla="*/ 43564 h 88782"/>
                <a:gd name="connsiteX24" fmla="*/ 0 w 2795452"/>
                <a:gd name="connsiteY24" fmla="*/ 43564 h 88782"/>
                <a:gd name="connsiteX0" fmla="*/ 2879535 w 2879535"/>
                <a:gd name="connsiteY0" fmla="*/ 87106 h 88782"/>
                <a:gd name="connsiteX1" fmla="*/ 2794251 w 2879535"/>
                <a:gd name="connsiteY1" fmla="*/ 7077 h 88782"/>
                <a:gd name="connsiteX2" fmla="*/ 2654914 w 2879535"/>
                <a:gd name="connsiteY2" fmla="*/ 78398 h 88782"/>
                <a:gd name="connsiteX3" fmla="*/ 2531192 w 2879535"/>
                <a:gd name="connsiteY3" fmla="*/ 26146 h 88782"/>
                <a:gd name="connsiteX4" fmla="*/ 2417981 w 2879535"/>
                <a:gd name="connsiteY4" fmla="*/ 78398 h 88782"/>
                <a:gd name="connsiteX5" fmla="*/ 2278643 w 2879535"/>
                <a:gd name="connsiteY5" fmla="*/ 17438 h 88782"/>
                <a:gd name="connsiteX6" fmla="*/ 2165432 w 2879535"/>
                <a:gd name="connsiteY6" fmla="*/ 69689 h 88782"/>
                <a:gd name="connsiteX7" fmla="*/ 2034803 w 2879535"/>
                <a:gd name="connsiteY7" fmla="*/ 17438 h 88782"/>
                <a:gd name="connsiteX8" fmla="*/ 1940961 w 2879535"/>
                <a:gd name="connsiteY8" fmla="*/ 69689 h 88782"/>
                <a:gd name="connsiteX9" fmla="*/ 1803276 w 2879535"/>
                <a:gd name="connsiteY9" fmla="*/ 8729 h 88782"/>
                <a:gd name="connsiteX10" fmla="*/ 1674449 w 2879535"/>
                <a:gd name="connsiteY10" fmla="*/ 78398 h 88782"/>
                <a:gd name="connsiteX11" fmla="*/ 1547123 w 2879535"/>
                <a:gd name="connsiteY11" fmla="*/ 26146 h 88782"/>
                <a:gd name="connsiteX12" fmla="*/ 1433912 w 2879535"/>
                <a:gd name="connsiteY12" fmla="*/ 78398 h 88782"/>
                <a:gd name="connsiteX13" fmla="*/ 1322652 w 2879535"/>
                <a:gd name="connsiteY13" fmla="*/ 12182 h 88782"/>
                <a:gd name="connsiteX14" fmla="*/ 1181363 w 2879535"/>
                <a:gd name="connsiteY14" fmla="*/ 69689 h 88782"/>
                <a:gd name="connsiteX15" fmla="*/ 1068152 w 2879535"/>
                <a:gd name="connsiteY15" fmla="*/ 21 h 88782"/>
                <a:gd name="connsiteX16" fmla="*/ 911398 w 2879535"/>
                <a:gd name="connsiteY16" fmla="*/ 69689 h 88782"/>
                <a:gd name="connsiteX17" fmla="*/ 815603 w 2879535"/>
                <a:gd name="connsiteY17" fmla="*/ 17438 h 88782"/>
                <a:gd name="connsiteX18" fmla="*/ 704193 w 2879535"/>
                <a:gd name="connsiteY18" fmla="*/ 88758 h 88782"/>
                <a:gd name="connsiteX19" fmla="*/ 571763 w 2879535"/>
                <a:gd name="connsiteY19" fmla="*/ 26146 h 88782"/>
                <a:gd name="connsiteX20" fmla="*/ 449843 w 2879535"/>
                <a:gd name="connsiteY20" fmla="*/ 78398 h 88782"/>
                <a:gd name="connsiteX21" fmla="*/ 336632 w 2879535"/>
                <a:gd name="connsiteY21" fmla="*/ 21 h 88782"/>
                <a:gd name="connsiteX22" fmla="*/ 214712 w 2879535"/>
                <a:gd name="connsiteY22" fmla="*/ 87106 h 88782"/>
                <a:gd name="connsiteX23" fmla="*/ 84083 w 2879535"/>
                <a:gd name="connsiteY23" fmla="*/ 43564 h 88782"/>
                <a:gd name="connsiteX24" fmla="*/ 0 w 2879535"/>
                <a:gd name="connsiteY24" fmla="*/ 43564 h 88782"/>
                <a:gd name="connsiteX0" fmla="*/ 2879535 w 2879535"/>
                <a:gd name="connsiteY0" fmla="*/ 87122 h 99615"/>
                <a:gd name="connsiteX1" fmla="*/ 2794251 w 2879535"/>
                <a:gd name="connsiteY1" fmla="*/ 7093 h 99615"/>
                <a:gd name="connsiteX2" fmla="*/ 2654914 w 2879535"/>
                <a:gd name="connsiteY2" fmla="*/ 78414 h 99615"/>
                <a:gd name="connsiteX3" fmla="*/ 2531192 w 2879535"/>
                <a:gd name="connsiteY3" fmla="*/ 26162 h 99615"/>
                <a:gd name="connsiteX4" fmla="*/ 2417981 w 2879535"/>
                <a:gd name="connsiteY4" fmla="*/ 78414 h 99615"/>
                <a:gd name="connsiteX5" fmla="*/ 2278643 w 2879535"/>
                <a:gd name="connsiteY5" fmla="*/ 17454 h 99615"/>
                <a:gd name="connsiteX6" fmla="*/ 2165432 w 2879535"/>
                <a:gd name="connsiteY6" fmla="*/ 69705 h 99615"/>
                <a:gd name="connsiteX7" fmla="*/ 2034803 w 2879535"/>
                <a:gd name="connsiteY7" fmla="*/ 17454 h 99615"/>
                <a:gd name="connsiteX8" fmla="*/ 1940961 w 2879535"/>
                <a:gd name="connsiteY8" fmla="*/ 69705 h 99615"/>
                <a:gd name="connsiteX9" fmla="*/ 1803276 w 2879535"/>
                <a:gd name="connsiteY9" fmla="*/ 8745 h 99615"/>
                <a:gd name="connsiteX10" fmla="*/ 1674449 w 2879535"/>
                <a:gd name="connsiteY10" fmla="*/ 78414 h 99615"/>
                <a:gd name="connsiteX11" fmla="*/ 1547123 w 2879535"/>
                <a:gd name="connsiteY11" fmla="*/ 26162 h 99615"/>
                <a:gd name="connsiteX12" fmla="*/ 1433912 w 2879535"/>
                <a:gd name="connsiteY12" fmla="*/ 78414 h 99615"/>
                <a:gd name="connsiteX13" fmla="*/ 1322652 w 2879535"/>
                <a:gd name="connsiteY13" fmla="*/ 12198 h 99615"/>
                <a:gd name="connsiteX14" fmla="*/ 1181363 w 2879535"/>
                <a:gd name="connsiteY14" fmla="*/ 69705 h 99615"/>
                <a:gd name="connsiteX15" fmla="*/ 1068152 w 2879535"/>
                <a:gd name="connsiteY15" fmla="*/ 37 h 99615"/>
                <a:gd name="connsiteX16" fmla="*/ 911398 w 2879535"/>
                <a:gd name="connsiteY16" fmla="*/ 69705 h 99615"/>
                <a:gd name="connsiteX17" fmla="*/ 815603 w 2879535"/>
                <a:gd name="connsiteY17" fmla="*/ 17454 h 99615"/>
                <a:gd name="connsiteX18" fmla="*/ 704193 w 2879535"/>
                <a:gd name="connsiteY18" fmla="*/ 88774 h 99615"/>
                <a:gd name="connsiteX19" fmla="*/ 571763 w 2879535"/>
                <a:gd name="connsiteY19" fmla="*/ 26162 h 99615"/>
                <a:gd name="connsiteX20" fmla="*/ 460353 w 2879535"/>
                <a:gd name="connsiteY20" fmla="*/ 99435 h 99615"/>
                <a:gd name="connsiteX21" fmla="*/ 336632 w 2879535"/>
                <a:gd name="connsiteY21" fmla="*/ 37 h 99615"/>
                <a:gd name="connsiteX22" fmla="*/ 214712 w 2879535"/>
                <a:gd name="connsiteY22" fmla="*/ 87122 h 99615"/>
                <a:gd name="connsiteX23" fmla="*/ 84083 w 2879535"/>
                <a:gd name="connsiteY23" fmla="*/ 43580 h 99615"/>
                <a:gd name="connsiteX24" fmla="*/ 0 w 2879535"/>
                <a:gd name="connsiteY24" fmla="*/ 43580 h 99615"/>
                <a:gd name="connsiteX0" fmla="*/ 2879535 w 2879535"/>
                <a:gd name="connsiteY0" fmla="*/ 87085 h 99405"/>
                <a:gd name="connsiteX1" fmla="*/ 2794251 w 2879535"/>
                <a:gd name="connsiteY1" fmla="*/ 7056 h 99405"/>
                <a:gd name="connsiteX2" fmla="*/ 2654914 w 2879535"/>
                <a:gd name="connsiteY2" fmla="*/ 78377 h 99405"/>
                <a:gd name="connsiteX3" fmla="*/ 2531192 w 2879535"/>
                <a:gd name="connsiteY3" fmla="*/ 26125 h 99405"/>
                <a:gd name="connsiteX4" fmla="*/ 2417981 w 2879535"/>
                <a:gd name="connsiteY4" fmla="*/ 78377 h 99405"/>
                <a:gd name="connsiteX5" fmla="*/ 2278643 w 2879535"/>
                <a:gd name="connsiteY5" fmla="*/ 17417 h 99405"/>
                <a:gd name="connsiteX6" fmla="*/ 2165432 w 2879535"/>
                <a:gd name="connsiteY6" fmla="*/ 69668 h 99405"/>
                <a:gd name="connsiteX7" fmla="*/ 2034803 w 2879535"/>
                <a:gd name="connsiteY7" fmla="*/ 17417 h 99405"/>
                <a:gd name="connsiteX8" fmla="*/ 1940961 w 2879535"/>
                <a:gd name="connsiteY8" fmla="*/ 69668 h 99405"/>
                <a:gd name="connsiteX9" fmla="*/ 1803276 w 2879535"/>
                <a:gd name="connsiteY9" fmla="*/ 8708 h 99405"/>
                <a:gd name="connsiteX10" fmla="*/ 1674449 w 2879535"/>
                <a:gd name="connsiteY10" fmla="*/ 78377 h 99405"/>
                <a:gd name="connsiteX11" fmla="*/ 1547123 w 2879535"/>
                <a:gd name="connsiteY11" fmla="*/ 26125 h 99405"/>
                <a:gd name="connsiteX12" fmla="*/ 1433912 w 2879535"/>
                <a:gd name="connsiteY12" fmla="*/ 78377 h 99405"/>
                <a:gd name="connsiteX13" fmla="*/ 1322652 w 2879535"/>
                <a:gd name="connsiteY13" fmla="*/ 12161 h 99405"/>
                <a:gd name="connsiteX14" fmla="*/ 1181363 w 2879535"/>
                <a:gd name="connsiteY14" fmla="*/ 69668 h 99405"/>
                <a:gd name="connsiteX15" fmla="*/ 1068152 w 2879535"/>
                <a:gd name="connsiteY15" fmla="*/ 0 h 99405"/>
                <a:gd name="connsiteX16" fmla="*/ 911398 w 2879535"/>
                <a:gd name="connsiteY16" fmla="*/ 69668 h 99405"/>
                <a:gd name="connsiteX17" fmla="*/ 815603 w 2879535"/>
                <a:gd name="connsiteY17" fmla="*/ 17417 h 99405"/>
                <a:gd name="connsiteX18" fmla="*/ 704193 w 2879535"/>
                <a:gd name="connsiteY18" fmla="*/ 88737 h 99405"/>
                <a:gd name="connsiteX19" fmla="*/ 571763 w 2879535"/>
                <a:gd name="connsiteY19" fmla="*/ 26125 h 99405"/>
                <a:gd name="connsiteX20" fmla="*/ 460353 w 2879535"/>
                <a:gd name="connsiteY20" fmla="*/ 99398 h 99405"/>
                <a:gd name="connsiteX21" fmla="*/ 336632 w 2879535"/>
                <a:gd name="connsiteY21" fmla="*/ 21020 h 99405"/>
                <a:gd name="connsiteX22" fmla="*/ 214712 w 2879535"/>
                <a:gd name="connsiteY22" fmla="*/ 87085 h 99405"/>
                <a:gd name="connsiteX23" fmla="*/ 84083 w 2879535"/>
                <a:gd name="connsiteY23" fmla="*/ 43543 h 99405"/>
                <a:gd name="connsiteX24" fmla="*/ 0 w 2879535"/>
                <a:gd name="connsiteY24" fmla="*/ 43543 h 99405"/>
                <a:gd name="connsiteX0" fmla="*/ 2879535 w 2879535"/>
                <a:gd name="connsiteY0" fmla="*/ 87085 h 99398"/>
                <a:gd name="connsiteX1" fmla="*/ 2794251 w 2879535"/>
                <a:gd name="connsiteY1" fmla="*/ 7056 h 99398"/>
                <a:gd name="connsiteX2" fmla="*/ 2654914 w 2879535"/>
                <a:gd name="connsiteY2" fmla="*/ 78377 h 99398"/>
                <a:gd name="connsiteX3" fmla="*/ 2531192 w 2879535"/>
                <a:gd name="connsiteY3" fmla="*/ 26125 h 99398"/>
                <a:gd name="connsiteX4" fmla="*/ 2417981 w 2879535"/>
                <a:gd name="connsiteY4" fmla="*/ 78377 h 99398"/>
                <a:gd name="connsiteX5" fmla="*/ 2278643 w 2879535"/>
                <a:gd name="connsiteY5" fmla="*/ 17417 h 99398"/>
                <a:gd name="connsiteX6" fmla="*/ 2165432 w 2879535"/>
                <a:gd name="connsiteY6" fmla="*/ 69668 h 99398"/>
                <a:gd name="connsiteX7" fmla="*/ 2034803 w 2879535"/>
                <a:gd name="connsiteY7" fmla="*/ 17417 h 99398"/>
                <a:gd name="connsiteX8" fmla="*/ 1940961 w 2879535"/>
                <a:gd name="connsiteY8" fmla="*/ 69668 h 99398"/>
                <a:gd name="connsiteX9" fmla="*/ 1803276 w 2879535"/>
                <a:gd name="connsiteY9" fmla="*/ 8708 h 99398"/>
                <a:gd name="connsiteX10" fmla="*/ 1674449 w 2879535"/>
                <a:gd name="connsiteY10" fmla="*/ 78377 h 99398"/>
                <a:gd name="connsiteX11" fmla="*/ 1547123 w 2879535"/>
                <a:gd name="connsiteY11" fmla="*/ 26125 h 99398"/>
                <a:gd name="connsiteX12" fmla="*/ 1433912 w 2879535"/>
                <a:gd name="connsiteY12" fmla="*/ 78377 h 99398"/>
                <a:gd name="connsiteX13" fmla="*/ 1322652 w 2879535"/>
                <a:gd name="connsiteY13" fmla="*/ 12161 h 99398"/>
                <a:gd name="connsiteX14" fmla="*/ 1181363 w 2879535"/>
                <a:gd name="connsiteY14" fmla="*/ 69668 h 99398"/>
                <a:gd name="connsiteX15" fmla="*/ 1068152 w 2879535"/>
                <a:gd name="connsiteY15" fmla="*/ 0 h 99398"/>
                <a:gd name="connsiteX16" fmla="*/ 911398 w 2879535"/>
                <a:gd name="connsiteY16" fmla="*/ 69668 h 99398"/>
                <a:gd name="connsiteX17" fmla="*/ 815603 w 2879535"/>
                <a:gd name="connsiteY17" fmla="*/ 17417 h 99398"/>
                <a:gd name="connsiteX18" fmla="*/ 704193 w 2879535"/>
                <a:gd name="connsiteY18" fmla="*/ 88737 h 99398"/>
                <a:gd name="connsiteX19" fmla="*/ 598038 w 2879535"/>
                <a:gd name="connsiteY19" fmla="*/ 20870 h 99398"/>
                <a:gd name="connsiteX20" fmla="*/ 460353 w 2879535"/>
                <a:gd name="connsiteY20" fmla="*/ 99398 h 99398"/>
                <a:gd name="connsiteX21" fmla="*/ 336632 w 2879535"/>
                <a:gd name="connsiteY21" fmla="*/ 21020 h 99398"/>
                <a:gd name="connsiteX22" fmla="*/ 214712 w 2879535"/>
                <a:gd name="connsiteY22" fmla="*/ 87085 h 99398"/>
                <a:gd name="connsiteX23" fmla="*/ 84083 w 2879535"/>
                <a:gd name="connsiteY23" fmla="*/ 43543 h 99398"/>
                <a:gd name="connsiteX24" fmla="*/ 0 w 2879535"/>
                <a:gd name="connsiteY24" fmla="*/ 43543 h 99398"/>
                <a:gd name="connsiteX0" fmla="*/ 2879535 w 2879535"/>
                <a:gd name="connsiteY0" fmla="*/ 87319 h 99632"/>
                <a:gd name="connsiteX1" fmla="*/ 2794251 w 2879535"/>
                <a:gd name="connsiteY1" fmla="*/ 7290 h 99632"/>
                <a:gd name="connsiteX2" fmla="*/ 2654914 w 2879535"/>
                <a:gd name="connsiteY2" fmla="*/ 78611 h 99632"/>
                <a:gd name="connsiteX3" fmla="*/ 2531192 w 2879535"/>
                <a:gd name="connsiteY3" fmla="*/ 26359 h 99632"/>
                <a:gd name="connsiteX4" fmla="*/ 2417981 w 2879535"/>
                <a:gd name="connsiteY4" fmla="*/ 78611 h 99632"/>
                <a:gd name="connsiteX5" fmla="*/ 2278643 w 2879535"/>
                <a:gd name="connsiteY5" fmla="*/ 17651 h 99632"/>
                <a:gd name="connsiteX6" fmla="*/ 2165432 w 2879535"/>
                <a:gd name="connsiteY6" fmla="*/ 69902 h 99632"/>
                <a:gd name="connsiteX7" fmla="*/ 2034803 w 2879535"/>
                <a:gd name="connsiteY7" fmla="*/ 17651 h 99632"/>
                <a:gd name="connsiteX8" fmla="*/ 1940961 w 2879535"/>
                <a:gd name="connsiteY8" fmla="*/ 69902 h 99632"/>
                <a:gd name="connsiteX9" fmla="*/ 1803276 w 2879535"/>
                <a:gd name="connsiteY9" fmla="*/ 8942 h 99632"/>
                <a:gd name="connsiteX10" fmla="*/ 1674449 w 2879535"/>
                <a:gd name="connsiteY10" fmla="*/ 78611 h 99632"/>
                <a:gd name="connsiteX11" fmla="*/ 1547123 w 2879535"/>
                <a:gd name="connsiteY11" fmla="*/ 26359 h 99632"/>
                <a:gd name="connsiteX12" fmla="*/ 1433912 w 2879535"/>
                <a:gd name="connsiteY12" fmla="*/ 78611 h 99632"/>
                <a:gd name="connsiteX13" fmla="*/ 1322652 w 2879535"/>
                <a:gd name="connsiteY13" fmla="*/ 12395 h 99632"/>
                <a:gd name="connsiteX14" fmla="*/ 1181363 w 2879535"/>
                <a:gd name="connsiteY14" fmla="*/ 98931 h 99632"/>
                <a:gd name="connsiteX15" fmla="*/ 1068152 w 2879535"/>
                <a:gd name="connsiteY15" fmla="*/ 234 h 99632"/>
                <a:gd name="connsiteX16" fmla="*/ 911398 w 2879535"/>
                <a:gd name="connsiteY16" fmla="*/ 69902 h 99632"/>
                <a:gd name="connsiteX17" fmla="*/ 815603 w 2879535"/>
                <a:gd name="connsiteY17" fmla="*/ 17651 h 99632"/>
                <a:gd name="connsiteX18" fmla="*/ 704193 w 2879535"/>
                <a:gd name="connsiteY18" fmla="*/ 88971 h 99632"/>
                <a:gd name="connsiteX19" fmla="*/ 598038 w 2879535"/>
                <a:gd name="connsiteY19" fmla="*/ 21104 h 99632"/>
                <a:gd name="connsiteX20" fmla="*/ 460353 w 2879535"/>
                <a:gd name="connsiteY20" fmla="*/ 99632 h 99632"/>
                <a:gd name="connsiteX21" fmla="*/ 336632 w 2879535"/>
                <a:gd name="connsiteY21" fmla="*/ 21254 h 99632"/>
                <a:gd name="connsiteX22" fmla="*/ 214712 w 2879535"/>
                <a:gd name="connsiteY22" fmla="*/ 87319 h 99632"/>
                <a:gd name="connsiteX23" fmla="*/ 84083 w 2879535"/>
                <a:gd name="connsiteY23" fmla="*/ 43777 h 99632"/>
                <a:gd name="connsiteX24" fmla="*/ 0 w 2879535"/>
                <a:gd name="connsiteY24" fmla="*/ 43777 h 99632"/>
                <a:gd name="connsiteX0" fmla="*/ 2879535 w 2879535"/>
                <a:gd name="connsiteY0" fmla="*/ 87319 h 99632"/>
                <a:gd name="connsiteX1" fmla="*/ 2794251 w 2879535"/>
                <a:gd name="connsiteY1" fmla="*/ 7290 h 99632"/>
                <a:gd name="connsiteX2" fmla="*/ 2654914 w 2879535"/>
                <a:gd name="connsiteY2" fmla="*/ 78611 h 99632"/>
                <a:gd name="connsiteX3" fmla="*/ 2531192 w 2879535"/>
                <a:gd name="connsiteY3" fmla="*/ 26359 h 99632"/>
                <a:gd name="connsiteX4" fmla="*/ 2417981 w 2879535"/>
                <a:gd name="connsiteY4" fmla="*/ 78611 h 99632"/>
                <a:gd name="connsiteX5" fmla="*/ 2278643 w 2879535"/>
                <a:gd name="connsiteY5" fmla="*/ 17651 h 99632"/>
                <a:gd name="connsiteX6" fmla="*/ 2165432 w 2879535"/>
                <a:gd name="connsiteY6" fmla="*/ 69902 h 99632"/>
                <a:gd name="connsiteX7" fmla="*/ 2034803 w 2879535"/>
                <a:gd name="connsiteY7" fmla="*/ 17651 h 99632"/>
                <a:gd name="connsiteX8" fmla="*/ 1940961 w 2879535"/>
                <a:gd name="connsiteY8" fmla="*/ 69902 h 99632"/>
                <a:gd name="connsiteX9" fmla="*/ 1803276 w 2879535"/>
                <a:gd name="connsiteY9" fmla="*/ 8942 h 99632"/>
                <a:gd name="connsiteX10" fmla="*/ 1674449 w 2879535"/>
                <a:gd name="connsiteY10" fmla="*/ 78611 h 99632"/>
                <a:gd name="connsiteX11" fmla="*/ 1547123 w 2879535"/>
                <a:gd name="connsiteY11" fmla="*/ 26359 h 99632"/>
                <a:gd name="connsiteX12" fmla="*/ 1437540 w 2879535"/>
                <a:gd name="connsiteY12" fmla="*/ 96754 h 99632"/>
                <a:gd name="connsiteX13" fmla="*/ 1322652 w 2879535"/>
                <a:gd name="connsiteY13" fmla="*/ 12395 h 99632"/>
                <a:gd name="connsiteX14" fmla="*/ 1181363 w 2879535"/>
                <a:gd name="connsiteY14" fmla="*/ 98931 h 99632"/>
                <a:gd name="connsiteX15" fmla="*/ 1068152 w 2879535"/>
                <a:gd name="connsiteY15" fmla="*/ 234 h 99632"/>
                <a:gd name="connsiteX16" fmla="*/ 911398 w 2879535"/>
                <a:gd name="connsiteY16" fmla="*/ 69902 h 99632"/>
                <a:gd name="connsiteX17" fmla="*/ 815603 w 2879535"/>
                <a:gd name="connsiteY17" fmla="*/ 17651 h 99632"/>
                <a:gd name="connsiteX18" fmla="*/ 704193 w 2879535"/>
                <a:gd name="connsiteY18" fmla="*/ 88971 h 99632"/>
                <a:gd name="connsiteX19" fmla="*/ 598038 w 2879535"/>
                <a:gd name="connsiteY19" fmla="*/ 21104 h 99632"/>
                <a:gd name="connsiteX20" fmla="*/ 460353 w 2879535"/>
                <a:gd name="connsiteY20" fmla="*/ 99632 h 99632"/>
                <a:gd name="connsiteX21" fmla="*/ 336632 w 2879535"/>
                <a:gd name="connsiteY21" fmla="*/ 21254 h 99632"/>
                <a:gd name="connsiteX22" fmla="*/ 214712 w 2879535"/>
                <a:gd name="connsiteY22" fmla="*/ 87319 h 99632"/>
                <a:gd name="connsiteX23" fmla="*/ 84083 w 2879535"/>
                <a:gd name="connsiteY23" fmla="*/ 43777 h 99632"/>
                <a:gd name="connsiteX24" fmla="*/ 0 w 2879535"/>
                <a:gd name="connsiteY24" fmla="*/ 43777 h 99632"/>
                <a:gd name="connsiteX0" fmla="*/ 2879535 w 2879535"/>
                <a:gd name="connsiteY0" fmla="*/ 87319 h 100463"/>
                <a:gd name="connsiteX1" fmla="*/ 2794251 w 2879535"/>
                <a:gd name="connsiteY1" fmla="*/ 7290 h 100463"/>
                <a:gd name="connsiteX2" fmla="*/ 2654914 w 2879535"/>
                <a:gd name="connsiteY2" fmla="*/ 78611 h 100463"/>
                <a:gd name="connsiteX3" fmla="*/ 2531192 w 2879535"/>
                <a:gd name="connsiteY3" fmla="*/ 26359 h 100463"/>
                <a:gd name="connsiteX4" fmla="*/ 2417981 w 2879535"/>
                <a:gd name="connsiteY4" fmla="*/ 78611 h 100463"/>
                <a:gd name="connsiteX5" fmla="*/ 2278643 w 2879535"/>
                <a:gd name="connsiteY5" fmla="*/ 17651 h 100463"/>
                <a:gd name="connsiteX6" fmla="*/ 2165432 w 2879535"/>
                <a:gd name="connsiteY6" fmla="*/ 69902 h 100463"/>
                <a:gd name="connsiteX7" fmla="*/ 2034803 w 2879535"/>
                <a:gd name="connsiteY7" fmla="*/ 17651 h 100463"/>
                <a:gd name="connsiteX8" fmla="*/ 1940961 w 2879535"/>
                <a:gd name="connsiteY8" fmla="*/ 69902 h 100463"/>
                <a:gd name="connsiteX9" fmla="*/ 1803276 w 2879535"/>
                <a:gd name="connsiteY9" fmla="*/ 8942 h 100463"/>
                <a:gd name="connsiteX10" fmla="*/ 1674449 w 2879535"/>
                <a:gd name="connsiteY10" fmla="*/ 100383 h 100463"/>
                <a:gd name="connsiteX11" fmla="*/ 1547123 w 2879535"/>
                <a:gd name="connsiteY11" fmla="*/ 26359 h 100463"/>
                <a:gd name="connsiteX12" fmla="*/ 1437540 w 2879535"/>
                <a:gd name="connsiteY12" fmla="*/ 96754 h 100463"/>
                <a:gd name="connsiteX13" fmla="*/ 1322652 w 2879535"/>
                <a:gd name="connsiteY13" fmla="*/ 12395 h 100463"/>
                <a:gd name="connsiteX14" fmla="*/ 1181363 w 2879535"/>
                <a:gd name="connsiteY14" fmla="*/ 98931 h 100463"/>
                <a:gd name="connsiteX15" fmla="*/ 1068152 w 2879535"/>
                <a:gd name="connsiteY15" fmla="*/ 234 h 100463"/>
                <a:gd name="connsiteX16" fmla="*/ 911398 w 2879535"/>
                <a:gd name="connsiteY16" fmla="*/ 69902 h 100463"/>
                <a:gd name="connsiteX17" fmla="*/ 815603 w 2879535"/>
                <a:gd name="connsiteY17" fmla="*/ 17651 h 100463"/>
                <a:gd name="connsiteX18" fmla="*/ 704193 w 2879535"/>
                <a:gd name="connsiteY18" fmla="*/ 88971 h 100463"/>
                <a:gd name="connsiteX19" fmla="*/ 598038 w 2879535"/>
                <a:gd name="connsiteY19" fmla="*/ 21104 h 100463"/>
                <a:gd name="connsiteX20" fmla="*/ 460353 w 2879535"/>
                <a:gd name="connsiteY20" fmla="*/ 99632 h 100463"/>
                <a:gd name="connsiteX21" fmla="*/ 336632 w 2879535"/>
                <a:gd name="connsiteY21" fmla="*/ 21254 h 100463"/>
                <a:gd name="connsiteX22" fmla="*/ 214712 w 2879535"/>
                <a:gd name="connsiteY22" fmla="*/ 87319 h 100463"/>
                <a:gd name="connsiteX23" fmla="*/ 84083 w 2879535"/>
                <a:gd name="connsiteY23" fmla="*/ 43777 h 100463"/>
                <a:gd name="connsiteX24" fmla="*/ 0 w 2879535"/>
                <a:gd name="connsiteY24" fmla="*/ 43777 h 100463"/>
                <a:gd name="connsiteX0" fmla="*/ 2879535 w 2879535"/>
                <a:gd name="connsiteY0" fmla="*/ 87319 h 100463"/>
                <a:gd name="connsiteX1" fmla="*/ 2794251 w 2879535"/>
                <a:gd name="connsiteY1" fmla="*/ 7290 h 100463"/>
                <a:gd name="connsiteX2" fmla="*/ 2654914 w 2879535"/>
                <a:gd name="connsiteY2" fmla="*/ 78611 h 100463"/>
                <a:gd name="connsiteX3" fmla="*/ 2531192 w 2879535"/>
                <a:gd name="connsiteY3" fmla="*/ 26359 h 100463"/>
                <a:gd name="connsiteX4" fmla="*/ 2417981 w 2879535"/>
                <a:gd name="connsiteY4" fmla="*/ 78611 h 100463"/>
                <a:gd name="connsiteX5" fmla="*/ 2278643 w 2879535"/>
                <a:gd name="connsiteY5" fmla="*/ 17651 h 100463"/>
                <a:gd name="connsiteX6" fmla="*/ 2165432 w 2879535"/>
                <a:gd name="connsiteY6" fmla="*/ 69902 h 100463"/>
                <a:gd name="connsiteX7" fmla="*/ 2034803 w 2879535"/>
                <a:gd name="connsiteY7" fmla="*/ 17651 h 100463"/>
                <a:gd name="connsiteX8" fmla="*/ 1940961 w 2879535"/>
                <a:gd name="connsiteY8" fmla="*/ 95302 h 100463"/>
                <a:gd name="connsiteX9" fmla="*/ 1803276 w 2879535"/>
                <a:gd name="connsiteY9" fmla="*/ 8942 h 100463"/>
                <a:gd name="connsiteX10" fmla="*/ 1674449 w 2879535"/>
                <a:gd name="connsiteY10" fmla="*/ 100383 h 100463"/>
                <a:gd name="connsiteX11" fmla="*/ 1547123 w 2879535"/>
                <a:gd name="connsiteY11" fmla="*/ 26359 h 100463"/>
                <a:gd name="connsiteX12" fmla="*/ 1437540 w 2879535"/>
                <a:gd name="connsiteY12" fmla="*/ 96754 h 100463"/>
                <a:gd name="connsiteX13" fmla="*/ 1322652 w 2879535"/>
                <a:gd name="connsiteY13" fmla="*/ 12395 h 100463"/>
                <a:gd name="connsiteX14" fmla="*/ 1181363 w 2879535"/>
                <a:gd name="connsiteY14" fmla="*/ 98931 h 100463"/>
                <a:gd name="connsiteX15" fmla="*/ 1068152 w 2879535"/>
                <a:gd name="connsiteY15" fmla="*/ 234 h 100463"/>
                <a:gd name="connsiteX16" fmla="*/ 911398 w 2879535"/>
                <a:gd name="connsiteY16" fmla="*/ 69902 h 100463"/>
                <a:gd name="connsiteX17" fmla="*/ 815603 w 2879535"/>
                <a:gd name="connsiteY17" fmla="*/ 17651 h 100463"/>
                <a:gd name="connsiteX18" fmla="*/ 704193 w 2879535"/>
                <a:gd name="connsiteY18" fmla="*/ 88971 h 100463"/>
                <a:gd name="connsiteX19" fmla="*/ 598038 w 2879535"/>
                <a:gd name="connsiteY19" fmla="*/ 21104 h 100463"/>
                <a:gd name="connsiteX20" fmla="*/ 460353 w 2879535"/>
                <a:gd name="connsiteY20" fmla="*/ 99632 h 100463"/>
                <a:gd name="connsiteX21" fmla="*/ 336632 w 2879535"/>
                <a:gd name="connsiteY21" fmla="*/ 21254 h 100463"/>
                <a:gd name="connsiteX22" fmla="*/ 214712 w 2879535"/>
                <a:gd name="connsiteY22" fmla="*/ 87319 h 100463"/>
                <a:gd name="connsiteX23" fmla="*/ 84083 w 2879535"/>
                <a:gd name="connsiteY23" fmla="*/ 43777 h 100463"/>
                <a:gd name="connsiteX24" fmla="*/ 0 w 2879535"/>
                <a:gd name="connsiteY24" fmla="*/ 43777 h 100463"/>
                <a:gd name="connsiteX0" fmla="*/ 2879535 w 2879535"/>
                <a:gd name="connsiteY0" fmla="*/ 87319 h 100463"/>
                <a:gd name="connsiteX1" fmla="*/ 2794251 w 2879535"/>
                <a:gd name="connsiteY1" fmla="*/ 7290 h 100463"/>
                <a:gd name="connsiteX2" fmla="*/ 2654914 w 2879535"/>
                <a:gd name="connsiteY2" fmla="*/ 78611 h 100463"/>
                <a:gd name="connsiteX3" fmla="*/ 2531192 w 2879535"/>
                <a:gd name="connsiteY3" fmla="*/ 26359 h 100463"/>
                <a:gd name="connsiteX4" fmla="*/ 2417981 w 2879535"/>
                <a:gd name="connsiteY4" fmla="*/ 78611 h 100463"/>
                <a:gd name="connsiteX5" fmla="*/ 2278643 w 2879535"/>
                <a:gd name="connsiteY5" fmla="*/ 17651 h 100463"/>
                <a:gd name="connsiteX6" fmla="*/ 2165432 w 2879535"/>
                <a:gd name="connsiteY6" fmla="*/ 98930 h 100463"/>
                <a:gd name="connsiteX7" fmla="*/ 2034803 w 2879535"/>
                <a:gd name="connsiteY7" fmla="*/ 17651 h 100463"/>
                <a:gd name="connsiteX8" fmla="*/ 1940961 w 2879535"/>
                <a:gd name="connsiteY8" fmla="*/ 95302 h 100463"/>
                <a:gd name="connsiteX9" fmla="*/ 1803276 w 2879535"/>
                <a:gd name="connsiteY9" fmla="*/ 8942 h 100463"/>
                <a:gd name="connsiteX10" fmla="*/ 1674449 w 2879535"/>
                <a:gd name="connsiteY10" fmla="*/ 100383 h 100463"/>
                <a:gd name="connsiteX11" fmla="*/ 1547123 w 2879535"/>
                <a:gd name="connsiteY11" fmla="*/ 26359 h 100463"/>
                <a:gd name="connsiteX12" fmla="*/ 1437540 w 2879535"/>
                <a:gd name="connsiteY12" fmla="*/ 96754 h 100463"/>
                <a:gd name="connsiteX13" fmla="*/ 1322652 w 2879535"/>
                <a:gd name="connsiteY13" fmla="*/ 12395 h 100463"/>
                <a:gd name="connsiteX14" fmla="*/ 1181363 w 2879535"/>
                <a:gd name="connsiteY14" fmla="*/ 98931 h 100463"/>
                <a:gd name="connsiteX15" fmla="*/ 1068152 w 2879535"/>
                <a:gd name="connsiteY15" fmla="*/ 234 h 100463"/>
                <a:gd name="connsiteX16" fmla="*/ 911398 w 2879535"/>
                <a:gd name="connsiteY16" fmla="*/ 69902 h 100463"/>
                <a:gd name="connsiteX17" fmla="*/ 815603 w 2879535"/>
                <a:gd name="connsiteY17" fmla="*/ 17651 h 100463"/>
                <a:gd name="connsiteX18" fmla="*/ 704193 w 2879535"/>
                <a:gd name="connsiteY18" fmla="*/ 88971 h 100463"/>
                <a:gd name="connsiteX19" fmla="*/ 598038 w 2879535"/>
                <a:gd name="connsiteY19" fmla="*/ 21104 h 100463"/>
                <a:gd name="connsiteX20" fmla="*/ 460353 w 2879535"/>
                <a:gd name="connsiteY20" fmla="*/ 99632 h 100463"/>
                <a:gd name="connsiteX21" fmla="*/ 336632 w 2879535"/>
                <a:gd name="connsiteY21" fmla="*/ 21254 h 100463"/>
                <a:gd name="connsiteX22" fmla="*/ 214712 w 2879535"/>
                <a:gd name="connsiteY22" fmla="*/ 87319 h 100463"/>
                <a:gd name="connsiteX23" fmla="*/ 84083 w 2879535"/>
                <a:gd name="connsiteY23" fmla="*/ 43777 h 100463"/>
                <a:gd name="connsiteX24" fmla="*/ 0 w 2879535"/>
                <a:gd name="connsiteY24" fmla="*/ 43777 h 100463"/>
                <a:gd name="connsiteX0" fmla="*/ 2879535 w 2879535"/>
                <a:gd name="connsiteY0" fmla="*/ 87319 h 100463"/>
                <a:gd name="connsiteX1" fmla="*/ 2794251 w 2879535"/>
                <a:gd name="connsiteY1" fmla="*/ 7290 h 100463"/>
                <a:gd name="connsiteX2" fmla="*/ 2654914 w 2879535"/>
                <a:gd name="connsiteY2" fmla="*/ 78611 h 100463"/>
                <a:gd name="connsiteX3" fmla="*/ 2531192 w 2879535"/>
                <a:gd name="connsiteY3" fmla="*/ 26359 h 100463"/>
                <a:gd name="connsiteX4" fmla="*/ 2417981 w 2879535"/>
                <a:gd name="connsiteY4" fmla="*/ 96754 h 100463"/>
                <a:gd name="connsiteX5" fmla="*/ 2278643 w 2879535"/>
                <a:gd name="connsiteY5" fmla="*/ 17651 h 100463"/>
                <a:gd name="connsiteX6" fmla="*/ 2165432 w 2879535"/>
                <a:gd name="connsiteY6" fmla="*/ 98930 h 100463"/>
                <a:gd name="connsiteX7" fmla="*/ 2034803 w 2879535"/>
                <a:gd name="connsiteY7" fmla="*/ 17651 h 100463"/>
                <a:gd name="connsiteX8" fmla="*/ 1940961 w 2879535"/>
                <a:gd name="connsiteY8" fmla="*/ 95302 h 100463"/>
                <a:gd name="connsiteX9" fmla="*/ 1803276 w 2879535"/>
                <a:gd name="connsiteY9" fmla="*/ 8942 h 100463"/>
                <a:gd name="connsiteX10" fmla="*/ 1674449 w 2879535"/>
                <a:gd name="connsiteY10" fmla="*/ 100383 h 100463"/>
                <a:gd name="connsiteX11" fmla="*/ 1547123 w 2879535"/>
                <a:gd name="connsiteY11" fmla="*/ 26359 h 100463"/>
                <a:gd name="connsiteX12" fmla="*/ 1437540 w 2879535"/>
                <a:gd name="connsiteY12" fmla="*/ 96754 h 100463"/>
                <a:gd name="connsiteX13" fmla="*/ 1322652 w 2879535"/>
                <a:gd name="connsiteY13" fmla="*/ 12395 h 100463"/>
                <a:gd name="connsiteX14" fmla="*/ 1181363 w 2879535"/>
                <a:gd name="connsiteY14" fmla="*/ 98931 h 100463"/>
                <a:gd name="connsiteX15" fmla="*/ 1068152 w 2879535"/>
                <a:gd name="connsiteY15" fmla="*/ 234 h 100463"/>
                <a:gd name="connsiteX16" fmla="*/ 911398 w 2879535"/>
                <a:gd name="connsiteY16" fmla="*/ 69902 h 100463"/>
                <a:gd name="connsiteX17" fmla="*/ 815603 w 2879535"/>
                <a:gd name="connsiteY17" fmla="*/ 17651 h 100463"/>
                <a:gd name="connsiteX18" fmla="*/ 704193 w 2879535"/>
                <a:gd name="connsiteY18" fmla="*/ 88971 h 100463"/>
                <a:gd name="connsiteX19" fmla="*/ 598038 w 2879535"/>
                <a:gd name="connsiteY19" fmla="*/ 21104 h 100463"/>
                <a:gd name="connsiteX20" fmla="*/ 460353 w 2879535"/>
                <a:gd name="connsiteY20" fmla="*/ 99632 h 100463"/>
                <a:gd name="connsiteX21" fmla="*/ 336632 w 2879535"/>
                <a:gd name="connsiteY21" fmla="*/ 21254 h 100463"/>
                <a:gd name="connsiteX22" fmla="*/ 214712 w 2879535"/>
                <a:gd name="connsiteY22" fmla="*/ 87319 h 100463"/>
                <a:gd name="connsiteX23" fmla="*/ 84083 w 2879535"/>
                <a:gd name="connsiteY23" fmla="*/ 43777 h 100463"/>
                <a:gd name="connsiteX24" fmla="*/ 0 w 2879535"/>
                <a:gd name="connsiteY24" fmla="*/ 43777 h 100463"/>
                <a:gd name="connsiteX0" fmla="*/ 2879535 w 2879535"/>
                <a:gd name="connsiteY0" fmla="*/ 87319 h 100478"/>
                <a:gd name="connsiteX1" fmla="*/ 2794251 w 2879535"/>
                <a:gd name="connsiteY1" fmla="*/ 7290 h 100478"/>
                <a:gd name="connsiteX2" fmla="*/ 2654914 w 2879535"/>
                <a:gd name="connsiteY2" fmla="*/ 100382 h 100478"/>
                <a:gd name="connsiteX3" fmla="*/ 2531192 w 2879535"/>
                <a:gd name="connsiteY3" fmla="*/ 26359 h 100478"/>
                <a:gd name="connsiteX4" fmla="*/ 2417981 w 2879535"/>
                <a:gd name="connsiteY4" fmla="*/ 96754 h 100478"/>
                <a:gd name="connsiteX5" fmla="*/ 2278643 w 2879535"/>
                <a:gd name="connsiteY5" fmla="*/ 17651 h 100478"/>
                <a:gd name="connsiteX6" fmla="*/ 2165432 w 2879535"/>
                <a:gd name="connsiteY6" fmla="*/ 98930 h 100478"/>
                <a:gd name="connsiteX7" fmla="*/ 2034803 w 2879535"/>
                <a:gd name="connsiteY7" fmla="*/ 17651 h 100478"/>
                <a:gd name="connsiteX8" fmla="*/ 1940961 w 2879535"/>
                <a:gd name="connsiteY8" fmla="*/ 95302 h 100478"/>
                <a:gd name="connsiteX9" fmla="*/ 1803276 w 2879535"/>
                <a:gd name="connsiteY9" fmla="*/ 8942 h 100478"/>
                <a:gd name="connsiteX10" fmla="*/ 1674449 w 2879535"/>
                <a:gd name="connsiteY10" fmla="*/ 100383 h 100478"/>
                <a:gd name="connsiteX11" fmla="*/ 1547123 w 2879535"/>
                <a:gd name="connsiteY11" fmla="*/ 26359 h 100478"/>
                <a:gd name="connsiteX12" fmla="*/ 1437540 w 2879535"/>
                <a:gd name="connsiteY12" fmla="*/ 96754 h 100478"/>
                <a:gd name="connsiteX13" fmla="*/ 1322652 w 2879535"/>
                <a:gd name="connsiteY13" fmla="*/ 12395 h 100478"/>
                <a:gd name="connsiteX14" fmla="*/ 1181363 w 2879535"/>
                <a:gd name="connsiteY14" fmla="*/ 98931 h 100478"/>
                <a:gd name="connsiteX15" fmla="*/ 1068152 w 2879535"/>
                <a:gd name="connsiteY15" fmla="*/ 234 h 100478"/>
                <a:gd name="connsiteX16" fmla="*/ 911398 w 2879535"/>
                <a:gd name="connsiteY16" fmla="*/ 69902 h 100478"/>
                <a:gd name="connsiteX17" fmla="*/ 815603 w 2879535"/>
                <a:gd name="connsiteY17" fmla="*/ 17651 h 100478"/>
                <a:gd name="connsiteX18" fmla="*/ 704193 w 2879535"/>
                <a:gd name="connsiteY18" fmla="*/ 88971 h 100478"/>
                <a:gd name="connsiteX19" fmla="*/ 598038 w 2879535"/>
                <a:gd name="connsiteY19" fmla="*/ 21104 h 100478"/>
                <a:gd name="connsiteX20" fmla="*/ 460353 w 2879535"/>
                <a:gd name="connsiteY20" fmla="*/ 99632 h 100478"/>
                <a:gd name="connsiteX21" fmla="*/ 336632 w 2879535"/>
                <a:gd name="connsiteY21" fmla="*/ 21254 h 100478"/>
                <a:gd name="connsiteX22" fmla="*/ 214712 w 2879535"/>
                <a:gd name="connsiteY22" fmla="*/ 87319 h 100478"/>
                <a:gd name="connsiteX23" fmla="*/ 84083 w 2879535"/>
                <a:gd name="connsiteY23" fmla="*/ 43777 h 100478"/>
                <a:gd name="connsiteX24" fmla="*/ 0 w 2879535"/>
                <a:gd name="connsiteY24" fmla="*/ 43777 h 100478"/>
                <a:gd name="connsiteX0" fmla="*/ 2879535 w 2879535"/>
                <a:gd name="connsiteY0" fmla="*/ 101833 h 101833"/>
                <a:gd name="connsiteX1" fmla="*/ 2794251 w 2879535"/>
                <a:gd name="connsiteY1" fmla="*/ 7290 h 101833"/>
                <a:gd name="connsiteX2" fmla="*/ 2654914 w 2879535"/>
                <a:gd name="connsiteY2" fmla="*/ 100382 h 101833"/>
                <a:gd name="connsiteX3" fmla="*/ 2531192 w 2879535"/>
                <a:gd name="connsiteY3" fmla="*/ 26359 h 101833"/>
                <a:gd name="connsiteX4" fmla="*/ 2417981 w 2879535"/>
                <a:gd name="connsiteY4" fmla="*/ 96754 h 101833"/>
                <a:gd name="connsiteX5" fmla="*/ 2278643 w 2879535"/>
                <a:gd name="connsiteY5" fmla="*/ 17651 h 101833"/>
                <a:gd name="connsiteX6" fmla="*/ 2165432 w 2879535"/>
                <a:gd name="connsiteY6" fmla="*/ 98930 h 101833"/>
                <a:gd name="connsiteX7" fmla="*/ 2034803 w 2879535"/>
                <a:gd name="connsiteY7" fmla="*/ 17651 h 101833"/>
                <a:gd name="connsiteX8" fmla="*/ 1940961 w 2879535"/>
                <a:gd name="connsiteY8" fmla="*/ 95302 h 101833"/>
                <a:gd name="connsiteX9" fmla="*/ 1803276 w 2879535"/>
                <a:gd name="connsiteY9" fmla="*/ 8942 h 101833"/>
                <a:gd name="connsiteX10" fmla="*/ 1674449 w 2879535"/>
                <a:gd name="connsiteY10" fmla="*/ 100383 h 101833"/>
                <a:gd name="connsiteX11" fmla="*/ 1547123 w 2879535"/>
                <a:gd name="connsiteY11" fmla="*/ 26359 h 101833"/>
                <a:gd name="connsiteX12" fmla="*/ 1437540 w 2879535"/>
                <a:gd name="connsiteY12" fmla="*/ 96754 h 101833"/>
                <a:gd name="connsiteX13" fmla="*/ 1322652 w 2879535"/>
                <a:gd name="connsiteY13" fmla="*/ 12395 h 101833"/>
                <a:gd name="connsiteX14" fmla="*/ 1181363 w 2879535"/>
                <a:gd name="connsiteY14" fmla="*/ 98931 h 101833"/>
                <a:gd name="connsiteX15" fmla="*/ 1068152 w 2879535"/>
                <a:gd name="connsiteY15" fmla="*/ 234 h 101833"/>
                <a:gd name="connsiteX16" fmla="*/ 911398 w 2879535"/>
                <a:gd name="connsiteY16" fmla="*/ 69902 h 101833"/>
                <a:gd name="connsiteX17" fmla="*/ 815603 w 2879535"/>
                <a:gd name="connsiteY17" fmla="*/ 17651 h 101833"/>
                <a:gd name="connsiteX18" fmla="*/ 704193 w 2879535"/>
                <a:gd name="connsiteY18" fmla="*/ 88971 h 101833"/>
                <a:gd name="connsiteX19" fmla="*/ 598038 w 2879535"/>
                <a:gd name="connsiteY19" fmla="*/ 21104 h 101833"/>
                <a:gd name="connsiteX20" fmla="*/ 460353 w 2879535"/>
                <a:gd name="connsiteY20" fmla="*/ 99632 h 101833"/>
                <a:gd name="connsiteX21" fmla="*/ 336632 w 2879535"/>
                <a:gd name="connsiteY21" fmla="*/ 21254 h 101833"/>
                <a:gd name="connsiteX22" fmla="*/ 214712 w 2879535"/>
                <a:gd name="connsiteY22" fmla="*/ 87319 h 101833"/>
                <a:gd name="connsiteX23" fmla="*/ 84083 w 2879535"/>
                <a:gd name="connsiteY23" fmla="*/ 43777 h 101833"/>
                <a:gd name="connsiteX24" fmla="*/ 0 w 2879535"/>
                <a:gd name="connsiteY24" fmla="*/ 43777 h 101833"/>
                <a:gd name="connsiteX0" fmla="*/ 2879535 w 2879535"/>
                <a:gd name="connsiteY0" fmla="*/ 101602 h 102400"/>
                <a:gd name="connsiteX1" fmla="*/ 2794251 w 2879535"/>
                <a:gd name="connsiteY1" fmla="*/ 7059 h 102400"/>
                <a:gd name="connsiteX2" fmla="*/ 2654914 w 2879535"/>
                <a:gd name="connsiteY2" fmla="*/ 100151 h 102400"/>
                <a:gd name="connsiteX3" fmla="*/ 2531192 w 2879535"/>
                <a:gd name="connsiteY3" fmla="*/ 26128 h 102400"/>
                <a:gd name="connsiteX4" fmla="*/ 2417981 w 2879535"/>
                <a:gd name="connsiteY4" fmla="*/ 96523 h 102400"/>
                <a:gd name="connsiteX5" fmla="*/ 2278643 w 2879535"/>
                <a:gd name="connsiteY5" fmla="*/ 17420 h 102400"/>
                <a:gd name="connsiteX6" fmla="*/ 2165432 w 2879535"/>
                <a:gd name="connsiteY6" fmla="*/ 98699 h 102400"/>
                <a:gd name="connsiteX7" fmla="*/ 2034803 w 2879535"/>
                <a:gd name="connsiteY7" fmla="*/ 17420 h 102400"/>
                <a:gd name="connsiteX8" fmla="*/ 1940961 w 2879535"/>
                <a:gd name="connsiteY8" fmla="*/ 95071 h 102400"/>
                <a:gd name="connsiteX9" fmla="*/ 1803276 w 2879535"/>
                <a:gd name="connsiteY9" fmla="*/ 8711 h 102400"/>
                <a:gd name="connsiteX10" fmla="*/ 1674449 w 2879535"/>
                <a:gd name="connsiteY10" fmla="*/ 100152 h 102400"/>
                <a:gd name="connsiteX11" fmla="*/ 1547123 w 2879535"/>
                <a:gd name="connsiteY11" fmla="*/ 26128 h 102400"/>
                <a:gd name="connsiteX12" fmla="*/ 1437540 w 2879535"/>
                <a:gd name="connsiteY12" fmla="*/ 96523 h 102400"/>
                <a:gd name="connsiteX13" fmla="*/ 1322652 w 2879535"/>
                <a:gd name="connsiteY13" fmla="*/ 12164 h 102400"/>
                <a:gd name="connsiteX14" fmla="*/ 1181363 w 2879535"/>
                <a:gd name="connsiteY14" fmla="*/ 98700 h 102400"/>
                <a:gd name="connsiteX15" fmla="*/ 1068152 w 2879535"/>
                <a:gd name="connsiteY15" fmla="*/ 3 h 102400"/>
                <a:gd name="connsiteX16" fmla="*/ 911398 w 2879535"/>
                <a:gd name="connsiteY16" fmla="*/ 102328 h 102400"/>
                <a:gd name="connsiteX17" fmla="*/ 815603 w 2879535"/>
                <a:gd name="connsiteY17" fmla="*/ 17420 h 102400"/>
                <a:gd name="connsiteX18" fmla="*/ 704193 w 2879535"/>
                <a:gd name="connsiteY18" fmla="*/ 88740 h 102400"/>
                <a:gd name="connsiteX19" fmla="*/ 598038 w 2879535"/>
                <a:gd name="connsiteY19" fmla="*/ 20873 h 102400"/>
                <a:gd name="connsiteX20" fmla="*/ 460353 w 2879535"/>
                <a:gd name="connsiteY20" fmla="*/ 99401 h 102400"/>
                <a:gd name="connsiteX21" fmla="*/ 336632 w 2879535"/>
                <a:gd name="connsiteY21" fmla="*/ 21023 h 102400"/>
                <a:gd name="connsiteX22" fmla="*/ 214712 w 2879535"/>
                <a:gd name="connsiteY22" fmla="*/ 87088 h 102400"/>
                <a:gd name="connsiteX23" fmla="*/ 84083 w 2879535"/>
                <a:gd name="connsiteY23" fmla="*/ 43546 h 102400"/>
                <a:gd name="connsiteX24" fmla="*/ 0 w 2879535"/>
                <a:gd name="connsiteY24" fmla="*/ 43546 h 102400"/>
                <a:gd name="connsiteX0" fmla="*/ 2879535 w 2879535"/>
                <a:gd name="connsiteY0" fmla="*/ 101602 h 103256"/>
                <a:gd name="connsiteX1" fmla="*/ 2794251 w 2879535"/>
                <a:gd name="connsiteY1" fmla="*/ 7059 h 103256"/>
                <a:gd name="connsiteX2" fmla="*/ 2654914 w 2879535"/>
                <a:gd name="connsiteY2" fmla="*/ 100151 h 103256"/>
                <a:gd name="connsiteX3" fmla="*/ 2531192 w 2879535"/>
                <a:gd name="connsiteY3" fmla="*/ 26128 h 103256"/>
                <a:gd name="connsiteX4" fmla="*/ 2417981 w 2879535"/>
                <a:gd name="connsiteY4" fmla="*/ 96523 h 103256"/>
                <a:gd name="connsiteX5" fmla="*/ 2278643 w 2879535"/>
                <a:gd name="connsiteY5" fmla="*/ 17420 h 103256"/>
                <a:gd name="connsiteX6" fmla="*/ 2165432 w 2879535"/>
                <a:gd name="connsiteY6" fmla="*/ 98699 h 103256"/>
                <a:gd name="connsiteX7" fmla="*/ 2034803 w 2879535"/>
                <a:gd name="connsiteY7" fmla="*/ 17420 h 103256"/>
                <a:gd name="connsiteX8" fmla="*/ 1940961 w 2879535"/>
                <a:gd name="connsiteY8" fmla="*/ 95071 h 103256"/>
                <a:gd name="connsiteX9" fmla="*/ 1803276 w 2879535"/>
                <a:gd name="connsiteY9" fmla="*/ 8711 h 103256"/>
                <a:gd name="connsiteX10" fmla="*/ 1674449 w 2879535"/>
                <a:gd name="connsiteY10" fmla="*/ 100152 h 103256"/>
                <a:gd name="connsiteX11" fmla="*/ 1547123 w 2879535"/>
                <a:gd name="connsiteY11" fmla="*/ 26128 h 103256"/>
                <a:gd name="connsiteX12" fmla="*/ 1437540 w 2879535"/>
                <a:gd name="connsiteY12" fmla="*/ 96523 h 103256"/>
                <a:gd name="connsiteX13" fmla="*/ 1322652 w 2879535"/>
                <a:gd name="connsiteY13" fmla="*/ 12164 h 103256"/>
                <a:gd name="connsiteX14" fmla="*/ 1181363 w 2879535"/>
                <a:gd name="connsiteY14" fmla="*/ 98700 h 103256"/>
                <a:gd name="connsiteX15" fmla="*/ 1068152 w 2879535"/>
                <a:gd name="connsiteY15" fmla="*/ 3 h 103256"/>
                <a:gd name="connsiteX16" fmla="*/ 911398 w 2879535"/>
                <a:gd name="connsiteY16" fmla="*/ 102328 h 103256"/>
                <a:gd name="connsiteX17" fmla="*/ 815603 w 2879535"/>
                <a:gd name="connsiteY17" fmla="*/ 17420 h 103256"/>
                <a:gd name="connsiteX18" fmla="*/ 704193 w 2879535"/>
                <a:gd name="connsiteY18" fmla="*/ 103254 h 103256"/>
                <a:gd name="connsiteX19" fmla="*/ 598038 w 2879535"/>
                <a:gd name="connsiteY19" fmla="*/ 20873 h 103256"/>
                <a:gd name="connsiteX20" fmla="*/ 460353 w 2879535"/>
                <a:gd name="connsiteY20" fmla="*/ 99401 h 103256"/>
                <a:gd name="connsiteX21" fmla="*/ 336632 w 2879535"/>
                <a:gd name="connsiteY21" fmla="*/ 21023 h 103256"/>
                <a:gd name="connsiteX22" fmla="*/ 214712 w 2879535"/>
                <a:gd name="connsiteY22" fmla="*/ 87088 h 103256"/>
                <a:gd name="connsiteX23" fmla="*/ 84083 w 2879535"/>
                <a:gd name="connsiteY23" fmla="*/ 43546 h 103256"/>
                <a:gd name="connsiteX24" fmla="*/ 0 w 2879535"/>
                <a:gd name="connsiteY24" fmla="*/ 43546 h 103256"/>
                <a:gd name="connsiteX0" fmla="*/ 2879535 w 2879535"/>
                <a:gd name="connsiteY0" fmla="*/ 101602 h 103256"/>
                <a:gd name="connsiteX1" fmla="*/ 2794251 w 2879535"/>
                <a:gd name="connsiteY1" fmla="*/ 7059 h 103256"/>
                <a:gd name="connsiteX2" fmla="*/ 2654914 w 2879535"/>
                <a:gd name="connsiteY2" fmla="*/ 100151 h 103256"/>
                <a:gd name="connsiteX3" fmla="*/ 2531192 w 2879535"/>
                <a:gd name="connsiteY3" fmla="*/ 26128 h 103256"/>
                <a:gd name="connsiteX4" fmla="*/ 2417981 w 2879535"/>
                <a:gd name="connsiteY4" fmla="*/ 96523 h 103256"/>
                <a:gd name="connsiteX5" fmla="*/ 2278643 w 2879535"/>
                <a:gd name="connsiteY5" fmla="*/ 17420 h 103256"/>
                <a:gd name="connsiteX6" fmla="*/ 2165432 w 2879535"/>
                <a:gd name="connsiteY6" fmla="*/ 98699 h 103256"/>
                <a:gd name="connsiteX7" fmla="*/ 2034803 w 2879535"/>
                <a:gd name="connsiteY7" fmla="*/ 17420 h 103256"/>
                <a:gd name="connsiteX8" fmla="*/ 1940961 w 2879535"/>
                <a:gd name="connsiteY8" fmla="*/ 95071 h 103256"/>
                <a:gd name="connsiteX9" fmla="*/ 1803276 w 2879535"/>
                <a:gd name="connsiteY9" fmla="*/ 8711 h 103256"/>
                <a:gd name="connsiteX10" fmla="*/ 1674449 w 2879535"/>
                <a:gd name="connsiteY10" fmla="*/ 100152 h 103256"/>
                <a:gd name="connsiteX11" fmla="*/ 1547123 w 2879535"/>
                <a:gd name="connsiteY11" fmla="*/ 26128 h 103256"/>
                <a:gd name="connsiteX12" fmla="*/ 1437540 w 2879535"/>
                <a:gd name="connsiteY12" fmla="*/ 96523 h 103256"/>
                <a:gd name="connsiteX13" fmla="*/ 1322652 w 2879535"/>
                <a:gd name="connsiteY13" fmla="*/ 12164 h 103256"/>
                <a:gd name="connsiteX14" fmla="*/ 1181363 w 2879535"/>
                <a:gd name="connsiteY14" fmla="*/ 98700 h 103256"/>
                <a:gd name="connsiteX15" fmla="*/ 1068152 w 2879535"/>
                <a:gd name="connsiteY15" fmla="*/ 3 h 103256"/>
                <a:gd name="connsiteX16" fmla="*/ 911398 w 2879535"/>
                <a:gd name="connsiteY16" fmla="*/ 102328 h 103256"/>
                <a:gd name="connsiteX17" fmla="*/ 815603 w 2879535"/>
                <a:gd name="connsiteY17" fmla="*/ 17420 h 103256"/>
                <a:gd name="connsiteX18" fmla="*/ 704193 w 2879535"/>
                <a:gd name="connsiteY18" fmla="*/ 103254 h 103256"/>
                <a:gd name="connsiteX19" fmla="*/ 598038 w 2879535"/>
                <a:gd name="connsiteY19" fmla="*/ 20873 h 103256"/>
                <a:gd name="connsiteX20" fmla="*/ 460353 w 2879535"/>
                <a:gd name="connsiteY20" fmla="*/ 99401 h 103256"/>
                <a:gd name="connsiteX21" fmla="*/ 336632 w 2879535"/>
                <a:gd name="connsiteY21" fmla="*/ 21023 h 103256"/>
                <a:gd name="connsiteX22" fmla="*/ 214712 w 2879535"/>
                <a:gd name="connsiteY22" fmla="*/ 101603 h 103256"/>
                <a:gd name="connsiteX23" fmla="*/ 84083 w 2879535"/>
                <a:gd name="connsiteY23" fmla="*/ 43546 h 103256"/>
                <a:gd name="connsiteX24" fmla="*/ 0 w 2879535"/>
                <a:gd name="connsiteY24" fmla="*/ 43546 h 103256"/>
                <a:gd name="connsiteX0" fmla="*/ 2879535 w 2879535"/>
                <a:gd name="connsiteY0" fmla="*/ 101602 h 103256"/>
                <a:gd name="connsiteX1" fmla="*/ 2794251 w 2879535"/>
                <a:gd name="connsiteY1" fmla="*/ 7059 h 103256"/>
                <a:gd name="connsiteX2" fmla="*/ 2654914 w 2879535"/>
                <a:gd name="connsiteY2" fmla="*/ 100151 h 103256"/>
                <a:gd name="connsiteX3" fmla="*/ 2531192 w 2879535"/>
                <a:gd name="connsiteY3" fmla="*/ 26128 h 103256"/>
                <a:gd name="connsiteX4" fmla="*/ 2417981 w 2879535"/>
                <a:gd name="connsiteY4" fmla="*/ 96523 h 103256"/>
                <a:gd name="connsiteX5" fmla="*/ 2278643 w 2879535"/>
                <a:gd name="connsiteY5" fmla="*/ 17420 h 103256"/>
                <a:gd name="connsiteX6" fmla="*/ 2165432 w 2879535"/>
                <a:gd name="connsiteY6" fmla="*/ 98699 h 103256"/>
                <a:gd name="connsiteX7" fmla="*/ 2034803 w 2879535"/>
                <a:gd name="connsiteY7" fmla="*/ 17420 h 103256"/>
                <a:gd name="connsiteX8" fmla="*/ 1940961 w 2879535"/>
                <a:gd name="connsiteY8" fmla="*/ 95071 h 103256"/>
                <a:gd name="connsiteX9" fmla="*/ 1803276 w 2879535"/>
                <a:gd name="connsiteY9" fmla="*/ 8711 h 103256"/>
                <a:gd name="connsiteX10" fmla="*/ 1674449 w 2879535"/>
                <a:gd name="connsiteY10" fmla="*/ 100152 h 103256"/>
                <a:gd name="connsiteX11" fmla="*/ 1547123 w 2879535"/>
                <a:gd name="connsiteY11" fmla="*/ 26128 h 103256"/>
                <a:gd name="connsiteX12" fmla="*/ 1437540 w 2879535"/>
                <a:gd name="connsiteY12" fmla="*/ 96523 h 103256"/>
                <a:gd name="connsiteX13" fmla="*/ 1322652 w 2879535"/>
                <a:gd name="connsiteY13" fmla="*/ 12164 h 103256"/>
                <a:gd name="connsiteX14" fmla="*/ 1181363 w 2879535"/>
                <a:gd name="connsiteY14" fmla="*/ 98700 h 103256"/>
                <a:gd name="connsiteX15" fmla="*/ 1068152 w 2879535"/>
                <a:gd name="connsiteY15" fmla="*/ 3 h 103256"/>
                <a:gd name="connsiteX16" fmla="*/ 911398 w 2879535"/>
                <a:gd name="connsiteY16" fmla="*/ 102328 h 103256"/>
                <a:gd name="connsiteX17" fmla="*/ 815603 w 2879535"/>
                <a:gd name="connsiteY17" fmla="*/ 17420 h 103256"/>
                <a:gd name="connsiteX18" fmla="*/ 704193 w 2879535"/>
                <a:gd name="connsiteY18" fmla="*/ 103254 h 103256"/>
                <a:gd name="connsiteX19" fmla="*/ 598038 w 2879535"/>
                <a:gd name="connsiteY19" fmla="*/ 20873 h 103256"/>
                <a:gd name="connsiteX20" fmla="*/ 460353 w 2879535"/>
                <a:gd name="connsiteY20" fmla="*/ 99401 h 103256"/>
                <a:gd name="connsiteX21" fmla="*/ 336632 w 2879535"/>
                <a:gd name="connsiteY21" fmla="*/ 6509 h 103256"/>
                <a:gd name="connsiteX22" fmla="*/ 214712 w 2879535"/>
                <a:gd name="connsiteY22" fmla="*/ 101603 h 103256"/>
                <a:gd name="connsiteX23" fmla="*/ 84083 w 2879535"/>
                <a:gd name="connsiteY23" fmla="*/ 43546 h 103256"/>
                <a:gd name="connsiteX24" fmla="*/ 0 w 2879535"/>
                <a:gd name="connsiteY24" fmla="*/ 43546 h 103256"/>
                <a:gd name="connsiteX0" fmla="*/ 2879535 w 2879535"/>
                <a:gd name="connsiteY0" fmla="*/ 101602 h 103282"/>
                <a:gd name="connsiteX1" fmla="*/ 2794251 w 2879535"/>
                <a:gd name="connsiteY1" fmla="*/ 7059 h 103282"/>
                <a:gd name="connsiteX2" fmla="*/ 2654914 w 2879535"/>
                <a:gd name="connsiteY2" fmla="*/ 100151 h 103282"/>
                <a:gd name="connsiteX3" fmla="*/ 2531192 w 2879535"/>
                <a:gd name="connsiteY3" fmla="*/ 26128 h 103282"/>
                <a:gd name="connsiteX4" fmla="*/ 2417981 w 2879535"/>
                <a:gd name="connsiteY4" fmla="*/ 96523 h 103282"/>
                <a:gd name="connsiteX5" fmla="*/ 2278643 w 2879535"/>
                <a:gd name="connsiteY5" fmla="*/ 17420 h 103282"/>
                <a:gd name="connsiteX6" fmla="*/ 2165432 w 2879535"/>
                <a:gd name="connsiteY6" fmla="*/ 98699 h 103282"/>
                <a:gd name="connsiteX7" fmla="*/ 2034803 w 2879535"/>
                <a:gd name="connsiteY7" fmla="*/ 17420 h 103282"/>
                <a:gd name="connsiteX8" fmla="*/ 1940961 w 2879535"/>
                <a:gd name="connsiteY8" fmla="*/ 95071 h 103282"/>
                <a:gd name="connsiteX9" fmla="*/ 1803276 w 2879535"/>
                <a:gd name="connsiteY9" fmla="*/ 8711 h 103282"/>
                <a:gd name="connsiteX10" fmla="*/ 1674449 w 2879535"/>
                <a:gd name="connsiteY10" fmla="*/ 100152 h 103282"/>
                <a:gd name="connsiteX11" fmla="*/ 1547123 w 2879535"/>
                <a:gd name="connsiteY11" fmla="*/ 26128 h 103282"/>
                <a:gd name="connsiteX12" fmla="*/ 1437540 w 2879535"/>
                <a:gd name="connsiteY12" fmla="*/ 96523 h 103282"/>
                <a:gd name="connsiteX13" fmla="*/ 1322652 w 2879535"/>
                <a:gd name="connsiteY13" fmla="*/ 12164 h 103282"/>
                <a:gd name="connsiteX14" fmla="*/ 1181363 w 2879535"/>
                <a:gd name="connsiteY14" fmla="*/ 98700 h 103282"/>
                <a:gd name="connsiteX15" fmla="*/ 1068152 w 2879535"/>
                <a:gd name="connsiteY15" fmla="*/ 3 h 103282"/>
                <a:gd name="connsiteX16" fmla="*/ 911398 w 2879535"/>
                <a:gd name="connsiteY16" fmla="*/ 102328 h 103282"/>
                <a:gd name="connsiteX17" fmla="*/ 815603 w 2879535"/>
                <a:gd name="connsiteY17" fmla="*/ 17420 h 103282"/>
                <a:gd name="connsiteX18" fmla="*/ 704193 w 2879535"/>
                <a:gd name="connsiteY18" fmla="*/ 103254 h 103282"/>
                <a:gd name="connsiteX19" fmla="*/ 598038 w 2879535"/>
                <a:gd name="connsiteY19" fmla="*/ 6358 h 103282"/>
                <a:gd name="connsiteX20" fmla="*/ 460353 w 2879535"/>
                <a:gd name="connsiteY20" fmla="*/ 99401 h 103282"/>
                <a:gd name="connsiteX21" fmla="*/ 336632 w 2879535"/>
                <a:gd name="connsiteY21" fmla="*/ 6509 h 103282"/>
                <a:gd name="connsiteX22" fmla="*/ 214712 w 2879535"/>
                <a:gd name="connsiteY22" fmla="*/ 101603 h 103282"/>
                <a:gd name="connsiteX23" fmla="*/ 84083 w 2879535"/>
                <a:gd name="connsiteY23" fmla="*/ 43546 h 103282"/>
                <a:gd name="connsiteX24" fmla="*/ 0 w 2879535"/>
                <a:gd name="connsiteY24" fmla="*/ 43546 h 103282"/>
                <a:gd name="connsiteX0" fmla="*/ 2879535 w 2879535"/>
                <a:gd name="connsiteY0" fmla="*/ 101602 h 103254"/>
                <a:gd name="connsiteX1" fmla="*/ 2794251 w 2879535"/>
                <a:gd name="connsiteY1" fmla="*/ 7059 h 103254"/>
                <a:gd name="connsiteX2" fmla="*/ 2654914 w 2879535"/>
                <a:gd name="connsiteY2" fmla="*/ 100151 h 103254"/>
                <a:gd name="connsiteX3" fmla="*/ 2531192 w 2879535"/>
                <a:gd name="connsiteY3" fmla="*/ 26128 h 103254"/>
                <a:gd name="connsiteX4" fmla="*/ 2417981 w 2879535"/>
                <a:gd name="connsiteY4" fmla="*/ 96523 h 103254"/>
                <a:gd name="connsiteX5" fmla="*/ 2278643 w 2879535"/>
                <a:gd name="connsiteY5" fmla="*/ 17420 h 103254"/>
                <a:gd name="connsiteX6" fmla="*/ 2165432 w 2879535"/>
                <a:gd name="connsiteY6" fmla="*/ 98699 h 103254"/>
                <a:gd name="connsiteX7" fmla="*/ 2034803 w 2879535"/>
                <a:gd name="connsiteY7" fmla="*/ 17420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26128 h 103254"/>
                <a:gd name="connsiteX12" fmla="*/ 1437540 w 2879535"/>
                <a:gd name="connsiteY12" fmla="*/ 96523 h 103254"/>
                <a:gd name="connsiteX13" fmla="*/ 1322652 w 2879535"/>
                <a:gd name="connsiteY13" fmla="*/ 12164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11398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98038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84083 w 2879535"/>
                <a:gd name="connsiteY23" fmla="*/ 43546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94251 w 2879535"/>
                <a:gd name="connsiteY1" fmla="*/ 7059 h 103254"/>
                <a:gd name="connsiteX2" fmla="*/ 2654914 w 2879535"/>
                <a:gd name="connsiteY2" fmla="*/ 100151 h 103254"/>
                <a:gd name="connsiteX3" fmla="*/ 2531192 w 2879535"/>
                <a:gd name="connsiteY3" fmla="*/ 26128 h 103254"/>
                <a:gd name="connsiteX4" fmla="*/ 2417981 w 2879535"/>
                <a:gd name="connsiteY4" fmla="*/ 96523 h 103254"/>
                <a:gd name="connsiteX5" fmla="*/ 2278643 w 2879535"/>
                <a:gd name="connsiteY5" fmla="*/ 17420 h 103254"/>
                <a:gd name="connsiteX6" fmla="*/ 2165432 w 2879535"/>
                <a:gd name="connsiteY6" fmla="*/ 98699 h 103254"/>
                <a:gd name="connsiteX7" fmla="*/ 2034803 w 2879535"/>
                <a:gd name="connsiteY7" fmla="*/ 17420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22652 w 2879535"/>
                <a:gd name="connsiteY13" fmla="*/ 12164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11398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98038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84083 w 2879535"/>
                <a:gd name="connsiteY23" fmla="*/ 43546 h 103254"/>
                <a:gd name="connsiteX24" fmla="*/ 0 w 2879535"/>
                <a:gd name="connsiteY24" fmla="*/ 43546 h 103254"/>
                <a:gd name="connsiteX0" fmla="*/ 2879535 w 2879535"/>
                <a:gd name="connsiteY0" fmla="*/ 102327 h 103979"/>
                <a:gd name="connsiteX1" fmla="*/ 2794251 w 2879535"/>
                <a:gd name="connsiteY1" fmla="*/ 7784 h 103979"/>
                <a:gd name="connsiteX2" fmla="*/ 2654914 w 2879535"/>
                <a:gd name="connsiteY2" fmla="*/ 100876 h 103979"/>
                <a:gd name="connsiteX3" fmla="*/ 2531192 w 2879535"/>
                <a:gd name="connsiteY3" fmla="*/ 26853 h 103979"/>
                <a:gd name="connsiteX4" fmla="*/ 2417981 w 2879535"/>
                <a:gd name="connsiteY4" fmla="*/ 97248 h 103979"/>
                <a:gd name="connsiteX5" fmla="*/ 2278643 w 2879535"/>
                <a:gd name="connsiteY5" fmla="*/ 18145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22652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11398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94251 w 2879535"/>
                <a:gd name="connsiteY1" fmla="*/ 7784 h 103979"/>
                <a:gd name="connsiteX2" fmla="*/ 2654914 w 2879535"/>
                <a:gd name="connsiteY2" fmla="*/ 100876 h 103979"/>
                <a:gd name="connsiteX3" fmla="*/ 2531192 w 2879535"/>
                <a:gd name="connsiteY3" fmla="*/ 26853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22652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11398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94251 w 2879535"/>
                <a:gd name="connsiteY1" fmla="*/ 7784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22652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11398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22652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11398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11398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33170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98038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42060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33170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83524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78643 w 2879535"/>
                <a:gd name="connsiteY5" fmla="*/ 7260 h 103979"/>
                <a:gd name="connsiteX6" fmla="*/ 2165432 w 2879535"/>
                <a:gd name="connsiteY6" fmla="*/ 99424 h 103979"/>
                <a:gd name="connsiteX7" fmla="*/ 2060203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33170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83524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89529 w 2879535"/>
                <a:gd name="connsiteY5" fmla="*/ 7260 h 103979"/>
                <a:gd name="connsiteX6" fmla="*/ 2165432 w 2879535"/>
                <a:gd name="connsiteY6" fmla="*/ 99424 h 103979"/>
                <a:gd name="connsiteX7" fmla="*/ 2060203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12889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33170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83524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2327 h 103979"/>
                <a:gd name="connsiteX1" fmla="*/ 2776108 w 2879535"/>
                <a:gd name="connsiteY1" fmla="*/ 4156 h 103979"/>
                <a:gd name="connsiteX2" fmla="*/ 2654914 w 2879535"/>
                <a:gd name="connsiteY2" fmla="*/ 100876 h 103979"/>
                <a:gd name="connsiteX3" fmla="*/ 2531192 w 2879535"/>
                <a:gd name="connsiteY3" fmla="*/ 5082 h 103979"/>
                <a:gd name="connsiteX4" fmla="*/ 2417981 w 2879535"/>
                <a:gd name="connsiteY4" fmla="*/ 97248 h 103979"/>
                <a:gd name="connsiteX5" fmla="*/ 2289529 w 2879535"/>
                <a:gd name="connsiteY5" fmla="*/ 7260 h 103979"/>
                <a:gd name="connsiteX6" fmla="*/ 2165432 w 2879535"/>
                <a:gd name="connsiteY6" fmla="*/ 99424 h 103979"/>
                <a:gd name="connsiteX7" fmla="*/ 2060203 w 2879535"/>
                <a:gd name="connsiteY7" fmla="*/ 2 h 103979"/>
                <a:gd name="connsiteX8" fmla="*/ 1940961 w 2879535"/>
                <a:gd name="connsiteY8" fmla="*/ 95796 h 103979"/>
                <a:gd name="connsiteX9" fmla="*/ 1803276 w 2879535"/>
                <a:gd name="connsiteY9" fmla="*/ 9436 h 103979"/>
                <a:gd name="connsiteX10" fmla="*/ 1674449 w 2879535"/>
                <a:gd name="connsiteY10" fmla="*/ 100877 h 103979"/>
                <a:gd name="connsiteX11" fmla="*/ 1547123 w 2879535"/>
                <a:gd name="connsiteY11" fmla="*/ 8710 h 103979"/>
                <a:gd name="connsiteX12" fmla="*/ 1437540 w 2879535"/>
                <a:gd name="connsiteY12" fmla="*/ 97248 h 103979"/>
                <a:gd name="connsiteX13" fmla="*/ 1311767 w 2879535"/>
                <a:gd name="connsiteY13" fmla="*/ 9261 h 103979"/>
                <a:gd name="connsiteX14" fmla="*/ 1181363 w 2879535"/>
                <a:gd name="connsiteY14" fmla="*/ 99425 h 103979"/>
                <a:gd name="connsiteX15" fmla="*/ 1068152 w 2879535"/>
                <a:gd name="connsiteY15" fmla="*/ 728 h 103979"/>
                <a:gd name="connsiteX16" fmla="*/ 933170 w 2879535"/>
                <a:gd name="connsiteY16" fmla="*/ 103053 h 103979"/>
                <a:gd name="connsiteX17" fmla="*/ 815603 w 2879535"/>
                <a:gd name="connsiteY17" fmla="*/ 7260 h 103979"/>
                <a:gd name="connsiteX18" fmla="*/ 704193 w 2879535"/>
                <a:gd name="connsiteY18" fmla="*/ 103979 h 103979"/>
                <a:gd name="connsiteX19" fmla="*/ 583524 w 2879535"/>
                <a:gd name="connsiteY19" fmla="*/ 7083 h 103979"/>
                <a:gd name="connsiteX20" fmla="*/ 460353 w 2879535"/>
                <a:gd name="connsiteY20" fmla="*/ 100126 h 103979"/>
                <a:gd name="connsiteX21" fmla="*/ 336632 w 2879535"/>
                <a:gd name="connsiteY21" fmla="*/ 7234 h 103979"/>
                <a:gd name="connsiteX22" fmla="*/ 214712 w 2879535"/>
                <a:gd name="connsiteY22" fmla="*/ 102328 h 103979"/>
                <a:gd name="connsiteX23" fmla="*/ 84083 w 2879535"/>
                <a:gd name="connsiteY23" fmla="*/ 44271 h 103979"/>
                <a:gd name="connsiteX24" fmla="*/ 0 w 2879535"/>
                <a:gd name="connsiteY24" fmla="*/ 44271 h 103979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84083 w 2879535"/>
                <a:gd name="connsiteY23" fmla="*/ 43546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134883 w 2879535"/>
                <a:gd name="connsiteY23" fmla="*/ 43546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122799 w 2879535"/>
                <a:gd name="connsiteY23" fmla="*/ 47574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122799 w 2879535"/>
                <a:gd name="connsiteY23" fmla="*/ 47574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122799 w 2879535"/>
                <a:gd name="connsiteY23" fmla="*/ 47574 h 103254"/>
                <a:gd name="connsiteX24" fmla="*/ 0 w 2879535"/>
                <a:gd name="connsiteY24" fmla="*/ 43546 h 103254"/>
                <a:gd name="connsiteX0" fmla="*/ 2879535 w 2879535"/>
                <a:gd name="connsiteY0" fmla="*/ 101602 h 103254"/>
                <a:gd name="connsiteX1" fmla="*/ 2776108 w 2879535"/>
                <a:gd name="connsiteY1" fmla="*/ 3431 h 103254"/>
                <a:gd name="connsiteX2" fmla="*/ 2654914 w 2879535"/>
                <a:gd name="connsiteY2" fmla="*/ 100151 h 103254"/>
                <a:gd name="connsiteX3" fmla="*/ 2531192 w 2879535"/>
                <a:gd name="connsiteY3" fmla="*/ 4357 h 103254"/>
                <a:gd name="connsiteX4" fmla="*/ 2417981 w 2879535"/>
                <a:gd name="connsiteY4" fmla="*/ 96523 h 103254"/>
                <a:gd name="connsiteX5" fmla="*/ 2289529 w 2879535"/>
                <a:gd name="connsiteY5" fmla="*/ 6535 h 103254"/>
                <a:gd name="connsiteX6" fmla="*/ 2165432 w 2879535"/>
                <a:gd name="connsiteY6" fmla="*/ 98699 h 103254"/>
                <a:gd name="connsiteX7" fmla="*/ 2060203 w 2879535"/>
                <a:gd name="connsiteY7" fmla="*/ 6534 h 103254"/>
                <a:gd name="connsiteX8" fmla="*/ 1940961 w 2879535"/>
                <a:gd name="connsiteY8" fmla="*/ 95071 h 103254"/>
                <a:gd name="connsiteX9" fmla="*/ 1803276 w 2879535"/>
                <a:gd name="connsiteY9" fmla="*/ 8711 h 103254"/>
                <a:gd name="connsiteX10" fmla="*/ 1674449 w 2879535"/>
                <a:gd name="connsiteY10" fmla="*/ 100152 h 103254"/>
                <a:gd name="connsiteX11" fmla="*/ 1547123 w 2879535"/>
                <a:gd name="connsiteY11" fmla="*/ 7985 h 103254"/>
                <a:gd name="connsiteX12" fmla="*/ 1437540 w 2879535"/>
                <a:gd name="connsiteY12" fmla="*/ 96523 h 103254"/>
                <a:gd name="connsiteX13" fmla="*/ 1311767 w 2879535"/>
                <a:gd name="connsiteY13" fmla="*/ 8536 h 103254"/>
                <a:gd name="connsiteX14" fmla="*/ 1181363 w 2879535"/>
                <a:gd name="connsiteY14" fmla="*/ 98700 h 103254"/>
                <a:gd name="connsiteX15" fmla="*/ 1068152 w 2879535"/>
                <a:gd name="connsiteY15" fmla="*/ 3 h 103254"/>
                <a:gd name="connsiteX16" fmla="*/ 933170 w 2879535"/>
                <a:gd name="connsiteY16" fmla="*/ 102328 h 103254"/>
                <a:gd name="connsiteX17" fmla="*/ 815603 w 2879535"/>
                <a:gd name="connsiteY17" fmla="*/ 6535 h 103254"/>
                <a:gd name="connsiteX18" fmla="*/ 704193 w 2879535"/>
                <a:gd name="connsiteY18" fmla="*/ 103254 h 103254"/>
                <a:gd name="connsiteX19" fmla="*/ 583524 w 2879535"/>
                <a:gd name="connsiteY19" fmla="*/ 6358 h 103254"/>
                <a:gd name="connsiteX20" fmla="*/ 460353 w 2879535"/>
                <a:gd name="connsiteY20" fmla="*/ 99401 h 103254"/>
                <a:gd name="connsiteX21" fmla="*/ 336632 w 2879535"/>
                <a:gd name="connsiteY21" fmla="*/ 6509 h 103254"/>
                <a:gd name="connsiteX22" fmla="*/ 214712 w 2879535"/>
                <a:gd name="connsiteY22" fmla="*/ 101603 h 103254"/>
                <a:gd name="connsiteX23" fmla="*/ 122799 w 2879535"/>
                <a:gd name="connsiteY23" fmla="*/ 47574 h 103254"/>
                <a:gd name="connsiteX24" fmla="*/ 0 w 2879535"/>
                <a:gd name="connsiteY24" fmla="*/ 43546 h 103254"/>
                <a:gd name="connsiteX0" fmla="*/ 2756736 w 2756736"/>
                <a:gd name="connsiteY0" fmla="*/ 101602 h 103254"/>
                <a:gd name="connsiteX1" fmla="*/ 2653309 w 2756736"/>
                <a:gd name="connsiteY1" fmla="*/ 3431 h 103254"/>
                <a:gd name="connsiteX2" fmla="*/ 2532115 w 2756736"/>
                <a:gd name="connsiteY2" fmla="*/ 100151 h 103254"/>
                <a:gd name="connsiteX3" fmla="*/ 2408393 w 2756736"/>
                <a:gd name="connsiteY3" fmla="*/ 4357 h 103254"/>
                <a:gd name="connsiteX4" fmla="*/ 2295182 w 2756736"/>
                <a:gd name="connsiteY4" fmla="*/ 96523 h 103254"/>
                <a:gd name="connsiteX5" fmla="*/ 2166730 w 2756736"/>
                <a:gd name="connsiteY5" fmla="*/ 6535 h 103254"/>
                <a:gd name="connsiteX6" fmla="*/ 2042633 w 2756736"/>
                <a:gd name="connsiteY6" fmla="*/ 98699 h 103254"/>
                <a:gd name="connsiteX7" fmla="*/ 1937404 w 2756736"/>
                <a:gd name="connsiteY7" fmla="*/ 6534 h 103254"/>
                <a:gd name="connsiteX8" fmla="*/ 1818162 w 2756736"/>
                <a:gd name="connsiteY8" fmla="*/ 95071 h 103254"/>
                <a:gd name="connsiteX9" fmla="*/ 1680477 w 2756736"/>
                <a:gd name="connsiteY9" fmla="*/ 8711 h 103254"/>
                <a:gd name="connsiteX10" fmla="*/ 1551650 w 2756736"/>
                <a:gd name="connsiteY10" fmla="*/ 100152 h 103254"/>
                <a:gd name="connsiteX11" fmla="*/ 1424324 w 2756736"/>
                <a:gd name="connsiteY11" fmla="*/ 7985 h 103254"/>
                <a:gd name="connsiteX12" fmla="*/ 1314741 w 2756736"/>
                <a:gd name="connsiteY12" fmla="*/ 96523 h 103254"/>
                <a:gd name="connsiteX13" fmla="*/ 1188968 w 2756736"/>
                <a:gd name="connsiteY13" fmla="*/ 8536 h 103254"/>
                <a:gd name="connsiteX14" fmla="*/ 1058564 w 2756736"/>
                <a:gd name="connsiteY14" fmla="*/ 98700 h 103254"/>
                <a:gd name="connsiteX15" fmla="*/ 945353 w 2756736"/>
                <a:gd name="connsiteY15" fmla="*/ 3 h 103254"/>
                <a:gd name="connsiteX16" fmla="*/ 810371 w 2756736"/>
                <a:gd name="connsiteY16" fmla="*/ 102328 h 103254"/>
                <a:gd name="connsiteX17" fmla="*/ 692804 w 2756736"/>
                <a:gd name="connsiteY17" fmla="*/ 6535 h 103254"/>
                <a:gd name="connsiteX18" fmla="*/ 581394 w 2756736"/>
                <a:gd name="connsiteY18" fmla="*/ 103254 h 103254"/>
                <a:gd name="connsiteX19" fmla="*/ 460725 w 2756736"/>
                <a:gd name="connsiteY19" fmla="*/ 6358 h 103254"/>
                <a:gd name="connsiteX20" fmla="*/ 337554 w 2756736"/>
                <a:gd name="connsiteY20" fmla="*/ 99401 h 103254"/>
                <a:gd name="connsiteX21" fmla="*/ 213833 w 2756736"/>
                <a:gd name="connsiteY21" fmla="*/ 6509 h 103254"/>
                <a:gd name="connsiteX22" fmla="*/ 91913 w 2756736"/>
                <a:gd name="connsiteY22" fmla="*/ 101603 h 103254"/>
                <a:gd name="connsiteX23" fmla="*/ 0 w 2756736"/>
                <a:gd name="connsiteY23" fmla="*/ 47574 h 103254"/>
                <a:gd name="connsiteX0" fmla="*/ 2756736 w 2756736"/>
                <a:gd name="connsiteY0" fmla="*/ 101602 h 103254"/>
                <a:gd name="connsiteX1" fmla="*/ 2653309 w 2756736"/>
                <a:gd name="connsiteY1" fmla="*/ 3431 h 103254"/>
                <a:gd name="connsiteX2" fmla="*/ 2532115 w 2756736"/>
                <a:gd name="connsiteY2" fmla="*/ 100151 h 103254"/>
                <a:gd name="connsiteX3" fmla="*/ 2408393 w 2756736"/>
                <a:gd name="connsiteY3" fmla="*/ 4357 h 103254"/>
                <a:gd name="connsiteX4" fmla="*/ 2295182 w 2756736"/>
                <a:gd name="connsiteY4" fmla="*/ 96523 h 103254"/>
                <a:gd name="connsiteX5" fmla="*/ 2166730 w 2756736"/>
                <a:gd name="connsiteY5" fmla="*/ 6535 h 103254"/>
                <a:gd name="connsiteX6" fmla="*/ 2042633 w 2756736"/>
                <a:gd name="connsiteY6" fmla="*/ 98699 h 103254"/>
                <a:gd name="connsiteX7" fmla="*/ 1937404 w 2756736"/>
                <a:gd name="connsiteY7" fmla="*/ 6534 h 103254"/>
                <a:gd name="connsiteX8" fmla="*/ 1818162 w 2756736"/>
                <a:gd name="connsiteY8" fmla="*/ 95071 h 103254"/>
                <a:gd name="connsiteX9" fmla="*/ 1680477 w 2756736"/>
                <a:gd name="connsiteY9" fmla="*/ 8711 h 103254"/>
                <a:gd name="connsiteX10" fmla="*/ 1551650 w 2756736"/>
                <a:gd name="connsiteY10" fmla="*/ 100152 h 103254"/>
                <a:gd name="connsiteX11" fmla="*/ 1424324 w 2756736"/>
                <a:gd name="connsiteY11" fmla="*/ 7985 h 103254"/>
                <a:gd name="connsiteX12" fmla="*/ 1314741 w 2756736"/>
                <a:gd name="connsiteY12" fmla="*/ 96523 h 103254"/>
                <a:gd name="connsiteX13" fmla="*/ 1188968 w 2756736"/>
                <a:gd name="connsiteY13" fmla="*/ 8536 h 103254"/>
                <a:gd name="connsiteX14" fmla="*/ 1058564 w 2756736"/>
                <a:gd name="connsiteY14" fmla="*/ 98700 h 103254"/>
                <a:gd name="connsiteX15" fmla="*/ 945353 w 2756736"/>
                <a:gd name="connsiteY15" fmla="*/ 3 h 103254"/>
                <a:gd name="connsiteX16" fmla="*/ 810371 w 2756736"/>
                <a:gd name="connsiteY16" fmla="*/ 102328 h 103254"/>
                <a:gd name="connsiteX17" fmla="*/ 692804 w 2756736"/>
                <a:gd name="connsiteY17" fmla="*/ 6535 h 103254"/>
                <a:gd name="connsiteX18" fmla="*/ 581394 w 2756736"/>
                <a:gd name="connsiteY18" fmla="*/ 103254 h 103254"/>
                <a:gd name="connsiteX19" fmla="*/ 460725 w 2756736"/>
                <a:gd name="connsiteY19" fmla="*/ 6358 h 103254"/>
                <a:gd name="connsiteX20" fmla="*/ 337554 w 2756736"/>
                <a:gd name="connsiteY20" fmla="*/ 99401 h 103254"/>
                <a:gd name="connsiteX21" fmla="*/ 213833 w 2756736"/>
                <a:gd name="connsiteY21" fmla="*/ 6509 h 103254"/>
                <a:gd name="connsiteX22" fmla="*/ 0 w 2756736"/>
                <a:gd name="connsiteY22" fmla="*/ 47574 h 103254"/>
                <a:gd name="connsiteX0" fmla="*/ 2756736 w 2756736"/>
                <a:gd name="connsiteY0" fmla="*/ 101602 h 103254"/>
                <a:gd name="connsiteX1" fmla="*/ 2653309 w 2756736"/>
                <a:gd name="connsiteY1" fmla="*/ 3431 h 103254"/>
                <a:gd name="connsiteX2" fmla="*/ 2532115 w 2756736"/>
                <a:gd name="connsiteY2" fmla="*/ 100151 h 103254"/>
                <a:gd name="connsiteX3" fmla="*/ 2408393 w 2756736"/>
                <a:gd name="connsiteY3" fmla="*/ 4357 h 103254"/>
                <a:gd name="connsiteX4" fmla="*/ 2295182 w 2756736"/>
                <a:gd name="connsiteY4" fmla="*/ 96523 h 103254"/>
                <a:gd name="connsiteX5" fmla="*/ 2166730 w 2756736"/>
                <a:gd name="connsiteY5" fmla="*/ 6535 h 103254"/>
                <a:gd name="connsiteX6" fmla="*/ 2042633 w 2756736"/>
                <a:gd name="connsiteY6" fmla="*/ 98699 h 103254"/>
                <a:gd name="connsiteX7" fmla="*/ 1937404 w 2756736"/>
                <a:gd name="connsiteY7" fmla="*/ 6534 h 103254"/>
                <a:gd name="connsiteX8" fmla="*/ 1818162 w 2756736"/>
                <a:gd name="connsiteY8" fmla="*/ 95071 h 103254"/>
                <a:gd name="connsiteX9" fmla="*/ 1680477 w 2756736"/>
                <a:gd name="connsiteY9" fmla="*/ 8711 h 103254"/>
                <a:gd name="connsiteX10" fmla="*/ 1551650 w 2756736"/>
                <a:gd name="connsiteY10" fmla="*/ 100152 h 103254"/>
                <a:gd name="connsiteX11" fmla="*/ 1424324 w 2756736"/>
                <a:gd name="connsiteY11" fmla="*/ 7985 h 103254"/>
                <a:gd name="connsiteX12" fmla="*/ 1314741 w 2756736"/>
                <a:gd name="connsiteY12" fmla="*/ 96523 h 103254"/>
                <a:gd name="connsiteX13" fmla="*/ 1188968 w 2756736"/>
                <a:gd name="connsiteY13" fmla="*/ 8536 h 103254"/>
                <a:gd name="connsiteX14" fmla="*/ 1058564 w 2756736"/>
                <a:gd name="connsiteY14" fmla="*/ 98700 h 103254"/>
                <a:gd name="connsiteX15" fmla="*/ 945353 w 2756736"/>
                <a:gd name="connsiteY15" fmla="*/ 3 h 103254"/>
                <a:gd name="connsiteX16" fmla="*/ 810371 w 2756736"/>
                <a:gd name="connsiteY16" fmla="*/ 102328 h 103254"/>
                <a:gd name="connsiteX17" fmla="*/ 692804 w 2756736"/>
                <a:gd name="connsiteY17" fmla="*/ 6535 h 103254"/>
                <a:gd name="connsiteX18" fmla="*/ 581394 w 2756736"/>
                <a:gd name="connsiteY18" fmla="*/ 103254 h 103254"/>
                <a:gd name="connsiteX19" fmla="*/ 460725 w 2756736"/>
                <a:gd name="connsiteY19" fmla="*/ 6358 h 103254"/>
                <a:gd name="connsiteX20" fmla="*/ 337554 w 2756736"/>
                <a:gd name="connsiteY20" fmla="*/ 99401 h 103254"/>
                <a:gd name="connsiteX21" fmla="*/ 0 w 2756736"/>
                <a:gd name="connsiteY21" fmla="*/ 47574 h 103254"/>
                <a:gd name="connsiteX0" fmla="*/ 2756736 w 2756736"/>
                <a:gd name="connsiteY0" fmla="*/ 101602 h 103254"/>
                <a:gd name="connsiteX1" fmla="*/ 2653309 w 2756736"/>
                <a:gd name="connsiteY1" fmla="*/ 3431 h 103254"/>
                <a:gd name="connsiteX2" fmla="*/ 2532115 w 2756736"/>
                <a:gd name="connsiteY2" fmla="*/ 100151 h 103254"/>
                <a:gd name="connsiteX3" fmla="*/ 2408393 w 2756736"/>
                <a:gd name="connsiteY3" fmla="*/ 4357 h 103254"/>
                <a:gd name="connsiteX4" fmla="*/ 2295182 w 2756736"/>
                <a:gd name="connsiteY4" fmla="*/ 96523 h 103254"/>
                <a:gd name="connsiteX5" fmla="*/ 2166730 w 2756736"/>
                <a:gd name="connsiteY5" fmla="*/ 6535 h 103254"/>
                <a:gd name="connsiteX6" fmla="*/ 2042633 w 2756736"/>
                <a:gd name="connsiteY6" fmla="*/ 98699 h 103254"/>
                <a:gd name="connsiteX7" fmla="*/ 1937404 w 2756736"/>
                <a:gd name="connsiteY7" fmla="*/ 6534 h 103254"/>
                <a:gd name="connsiteX8" fmla="*/ 1818162 w 2756736"/>
                <a:gd name="connsiteY8" fmla="*/ 95071 h 103254"/>
                <a:gd name="connsiteX9" fmla="*/ 1680477 w 2756736"/>
                <a:gd name="connsiteY9" fmla="*/ 8711 h 103254"/>
                <a:gd name="connsiteX10" fmla="*/ 1551650 w 2756736"/>
                <a:gd name="connsiteY10" fmla="*/ 100152 h 103254"/>
                <a:gd name="connsiteX11" fmla="*/ 1424324 w 2756736"/>
                <a:gd name="connsiteY11" fmla="*/ 7985 h 103254"/>
                <a:gd name="connsiteX12" fmla="*/ 1314741 w 2756736"/>
                <a:gd name="connsiteY12" fmla="*/ 96523 h 103254"/>
                <a:gd name="connsiteX13" fmla="*/ 1188968 w 2756736"/>
                <a:gd name="connsiteY13" fmla="*/ 8536 h 103254"/>
                <a:gd name="connsiteX14" fmla="*/ 1058564 w 2756736"/>
                <a:gd name="connsiteY14" fmla="*/ 98700 h 103254"/>
                <a:gd name="connsiteX15" fmla="*/ 945353 w 2756736"/>
                <a:gd name="connsiteY15" fmla="*/ 3 h 103254"/>
                <a:gd name="connsiteX16" fmla="*/ 810371 w 2756736"/>
                <a:gd name="connsiteY16" fmla="*/ 102328 h 103254"/>
                <a:gd name="connsiteX17" fmla="*/ 692804 w 2756736"/>
                <a:gd name="connsiteY17" fmla="*/ 6535 h 103254"/>
                <a:gd name="connsiteX18" fmla="*/ 581394 w 2756736"/>
                <a:gd name="connsiteY18" fmla="*/ 103254 h 103254"/>
                <a:gd name="connsiteX19" fmla="*/ 460725 w 2756736"/>
                <a:gd name="connsiteY19" fmla="*/ 6358 h 103254"/>
                <a:gd name="connsiteX20" fmla="*/ 0 w 2756736"/>
                <a:gd name="connsiteY20" fmla="*/ 47574 h 103254"/>
                <a:gd name="connsiteX0" fmla="*/ 2296011 w 2296011"/>
                <a:gd name="connsiteY0" fmla="*/ 101602 h 103254"/>
                <a:gd name="connsiteX1" fmla="*/ 2192584 w 2296011"/>
                <a:gd name="connsiteY1" fmla="*/ 3431 h 103254"/>
                <a:gd name="connsiteX2" fmla="*/ 2071390 w 2296011"/>
                <a:gd name="connsiteY2" fmla="*/ 100151 h 103254"/>
                <a:gd name="connsiteX3" fmla="*/ 1947668 w 2296011"/>
                <a:gd name="connsiteY3" fmla="*/ 4357 h 103254"/>
                <a:gd name="connsiteX4" fmla="*/ 1834457 w 2296011"/>
                <a:gd name="connsiteY4" fmla="*/ 96523 h 103254"/>
                <a:gd name="connsiteX5" fmla="*/ 1706005 w 2296011"/>
                <a:gd name="connsiteY5" fmla="*/ 6535 h 103254"/>
                <a:gd name="connsiteX6" fmla="*/ 1581908 w 2296011"/>
                <a:gd name="connsiteY6" fmla="*/ 98699 h 103254"/>
                <a:gd name="connsiteX7" fmla="*/ 1476679 w 2296011"/>
                <a:gd name="connsiteY7" fmla="*/ 6534 h 103254"/>
                <a:gd name="connsiteX8" fmla="*/ 1357437 w 2296011"/>
                <a:gd name="connsiteY8" fmla="*/ 95071 h 103254"/>
                <a:gd name="connsiteX9" fmla="*/ 1219752 w 2296011"/>
                <a:gd name="connsiteY9" fmla="*/ 8711 h 103254"/>
                <a:gd name="connsiteX10" fmla="*/ 1090925 w 2296011"/>
                <a:gd name="connsiteY10" fmla="*/ 100152 h 103254"/>
                <a:gd name="connsiteX11" fmla="*/ 963599 w 2296011"/>
                <a:gd name="connsiteY11" fmla="*/ 7985 h 103254"/>
                <a:gd name="connsiteX12" fmla="*/ 854016 w 2296011"/>
                <a:gd name="connsiteY12" fmla="*/ 96523 h 103254"/>
                <a:gd name="connsiteX13" fmla="*/ 728243 w 2296011"/>
                <a:gd name="connsiteY13" fmla="*/ 8536 h 103254"/>
                <a:gd name="connsiteX14" fmla="*/ 597839 w 2296011"/>
                <a:gd name="connsiteY14" fmla="*/ 98700 h 103254"/>
                <a:gd name="connsiteX15" fmla="*/ 484628 w 2296011"/>
                <a:gd name="connsiteY15" fmla="*/ 3 h 103254"/>
                <a:gd name="connsiteX16" fmla="*/ 349646 w 2296011"/>
                <a:gd name="connsiteY16" fmla="*/ 102328 h 103254"/>
                <a:gd name="connsiteX17" fmla="*/ 232079 w 2296011"/>
                <a:gd name="connsiteY17" fmla="*/ 6535 h 103254"/>
                <a:gd name="connsiteX18" fmla="*/ 120669 w 2296011"/>
                <a:gd name="connsiteY18" fmla="*/ 103254 h 103254"/>
                <a:gd name="connsiteX19" fmla="*/ 0 w 2296011"/>
                <a:gd name="connsiteY19" fmla="*/ 6358 h 103254"/>
                <a:gd name="connsiteX0" fmla="*/ 2175342 w 2175342"/>
                <a:gd name="connsiteY0" fmla="*/ 101602 h 103254"/>
                <a:gd name="connsiteX1" fmla="*/ 2071915 w 2175342"/>
                <a:gd name="connsiteY1" fmla="*/ 3431 h 103254"/>
                <a:gd name="connsiteX2" fmla="*/ 1950721 w 2175342"/>
                <a:gd name="connsiteY2" fmla="*/ 100151 h 103254"/>
                <a:gd name="connsiteX3" fmla="*/ 1826999 w 2175342"/>
                <a:gd name="connsiteY3" fmla="*/ 4357 h 103254"/>
                <a:gd name="connsiteX4" fmla="*/ 1713788 w 2175342"/>
                <a:gd name="connsiteY4" fmla="*/ 96523 h 103254"/>
                <a:gd name="connsiteX5" fmla="*/ 1585336 w 2175342"/>
                <a:gd name="connsiteY5" fmla="*/ 6535 h 103254"/>
                <a:gd name="connsiteX6" fmla="*/ 1461239 w 2175342"/>
                <a:gd name="connsiteY6" fmla="*/ 98699 h 103254"/>
                <a:gd name="connsiteX7" fmla="*/ 1356010 w 2175342"/>
                <a:gd name="connsiteY7" fmla="*/ 6534 h 103254"/>
                <a:gd name="connsiteX8" fmla="*/ 1236768 w 2175342"/>
                <a:gd name="connsiteY8" fmla="*/ 95071 h 103254"/>
                <a:gd name="connsiteX9" fmla="*/ 1099083 w 2175342"/>
                <a:gd name="connsiteY9" fmla="*/ 8711 h 103254"/>
                <a:gd name="connsiteX10" fmla="*/ 970256 w 2175342"/>
                <a:gd name="connsiteY10" fmla="*/ 100152 h 103254"/>
                <a:gd name="connsiteX11" fmla="*/ 842930 w 2175342"/>
                <a:gd name="connsiteY11" fmla="*/ 7985 h 103254"/>
                <a:gd name="connsiteX12" fmla="*/ 733347 w 2175342"/>
                <a:gd name="connsiteY12" fmla="*/ 96523 h 103254"/>
                <a:gd name="connsiteX13" fmla="*/ 607574 w 2175342"/>
                <a:gd name="connsiteY13" fmla="*/ 8536 h 103254"/>
                <a:gd name="connsiteX14" fmla="*/ 477170 w 2175342"/>
                <a:gd name="connsiteY14" fmla="*/ 98700 h 103254"/>
                <a:gd name="connsiteX15" fmla="*/ 363959 w 2175342"/>
                <a:gd name="connsiteY15" fmla="*/ 3 h 103254"/>
                <a:gd name="connsiteX16" fmla="*/ 228977 w 2175342"/>
                <a:gd name="connsiteY16" fmla="*/ 102328 h 103254"/>
                <a:gd name="connsiteX17" fmla="*/ 111410 w 2175342"/>
                <a:gd name="connsiteY17" fmla="*/ 6535 h 103254"/>
                <a:gd name="connsiteX18" fmla="*/ 0 w 2175342"/>
                <a:gd name="connsiteY18" fmla="*/ 103254 h 103254"/>
                <a:gd name="connsiteX0" fmla="*/ 2063932 w 2063932"/>
                <a:gd name="connsiteY0" fmla="*/ 101602 h 102337"/>
                <a:gd name="connsiteX1" fmla="*/ 1960505 w 2063932"/>
                <a:gd name="connsiteY1" fmla="*/ 3431 h 102337"/>
                <a:gd name="connsiteX2" fmla="*/ 1839311 w 2063932"/>
                <a:gd name="connsiteY2" fmla="*/ 100151 h 102337"/>
                <a:gd name="connsiteX3" fmla="*/ 1715589 w 2063932"/>
                <a:gd name="connsiteY3" fmla="*/ 4357 h 102337"/>
                <a:gd name="connsiteX4" fmla="*/ 1602378 w 2063932"/>
                <a:gd name="connsiteY4" fmla="*/ 96523 h 102337"/>
                <a:gd name="connsiteX5" fmla="*/ 1473926 w 2063932"/>
                <a:gd name="connsiteY5" fmla="*/ 6535 h 102337"/>
                <a:gd name="connsiteX6" fmla="*/ 1349829 w 2063932"/>
                <a:gd name="connsiteY6" fmla="*/ 98699 h 102337"/>
                <a:gd name="connsiteX7" fmla="*/ 1244600 w 2063932"/>
                <a:gd name="connsiteY7" fmla="*/ 6534 h 102337"/>
                <a:gd name="connsiteX8" fmla="*/ 1125358 w 2063932"/>
                <a:gd name="connsiteY8" fmla="*/ 95071 h 102337"/>
                <a:gd name="connsiteX9" fmla="*/ 987673 w 2063932"/>
                <a:gd name="connsiteY9" fmla="*/ 8711 h 102337"/>
                <a:gd name="connsiteX10" fmla="*/ 858846 w 2063932"/>
                <a:gd name="connsiteY10" fmla="*/ 100152 h 102337"/>
                <a:gd name="connsiteX11" fmla="*/ 731520 w 2063932"/>
                <a:gd name="connsiteY11" fmla="*/ 7985 h 102337"/>
                <a:gd name="connsiteX12" fmla="*/ 621937 w 2063932"/>
                <a:gd name="connsiteY12" fmla="*/ 96523 h 102337"/>
                <a:gd name="connsiteX13" fmla="*/ 496164 w 2063932"/>
                <a:gd name="connsiteY13" fmla="*/ 8536 h 102337"/>
                <a:gd name="connsiteX14" fmla="*/ 365760 w 2063932"/>
                <a:gd name="connsiteY14" fmla="*/ 98700 h 102337"/>
                <a:gd name="connsiteX15" fmla="*/ 252549 w 2063932"/>
                <a:gd name="connsiteY15" fmla="*/ 3 h 102337"/>
                <a:gd name="connsiteX16" fmla="*/ 117567 w 2063932"/>
                <a:gd name="connsiteY16" fmla="*/ 102328 h 102337"/>
                <a:gd name="connsiteX17" fmla="*/ 0 w 2063932"/>
                <a:gd name="connsiteY17" fmla="*/ 6535 h 102337"/>
                <a:gd name="connsiteX0" fmla="*/ 1946365 w 1946365"/>
                <a:gd name="connsiteY0" fmla="*/ 101602 h 102328"/>
                <a:gd name="connsiteX1" fmla="*/ 1842938 w 1946365"/>
                <a:gd name="connsiteY1" fmla="*/ 3431 h 102328"/>
                <a:gd name="connsiteX2" fmla="*/ 1721744 w 1946365"/>
                <a:gd name="connsiteY2" fmla="*/ 100151 h 102328"/>
                <a:gd name="connsiteX3" fmla="*/ 1598022 w 1946365"/>
                <a:gd name="connsiteY3" fmla="*/ 4357 h 102328"/>
                <a:gd name="connsiteX4" fmla="*/ 1484811 w 1946365"/>
                <a:gd name="connsiteY4" fmla="*/ 96523 h 102328"/>
                <a:gd name="connsiteX5" fmla="*/ 1356359 w 1946365"/>
                <a:gd name="connsiteY5" fmla="*/ 6535 h 102328"/>
                <a:gd name="connsiteX6" fmla="*/ 1232262 w 1946365"/>
                <a:gd name="connsiteY6" fmla="*/ 98699 h 102328"/>
                <a:gd name="connsiteX7" fmla="*/ 1127033 w 1946365"/>
                <a:gd name="connsiteY7" fmla="*/ 6534 h 102328"/>
                <a:gd name="connsiteX8" fmla="*/ 1007791 w 1946365"/>
                <a:gd name="connsiteY8" fmla="*/ 95071 h 102328"/>
                <a:gd name="connsiteX9" fmla="*/ 870106 w 1946365"/>
                <a:gd name="connsiteY9" fmla="*/ 8711 h 102328"/>
                <a:gd name="connsiteX10" fmla="*/ 741279 w 1946365"/>
                <a:gd name="connsiteY10" fmla="*/ 100152 h 102328"/>
                <a:gd name="connsiteX11" fmla="*/ 613953 w 1946365"/>
                <a:gd name="connsiteY11" fmla="*/ 7985 h 102328"/>
                <a:gd name="connsiteX12" fmla="*/ 504370 w 1946365"/>
                <a:gd name="connsiteY12" fmla="*/ 96523 h 102328"/>
                <a:gd name="connsiteX13" fmla="*/ 378597 w 1946365"/>
                <a:gd name="connsiteY13" fmla="*/ 8536 h 102328"/>
                <a:gd name="connsiteX14" fmla="*/ 248193 w 1946365"/>
                <a:gd name="connsiteY14" fmla="*/ 98700 h 102328"/>
                <a:gd name="connsiteX15" fmla="*/ 134982 w 1946365"/>
                <a:gd name="connsiteY15" fmla="*/ 3 h 102328"/>
                <a:gd name="connsiteX16" fmla="*/ 0 w 1946365"/>
                <a:gd name="connsiteY16" fmla="*/ 102328 h 102328"/>
                <a:gd name="connsiteX0" fmla="*/ 1811383 w 1811383"/>
                <a:gd name="connsiteY0" fmla="*/ 101602 h 101602"/>
                <a:gd name="connsiteX1" fmla="*/ 1707956 w 1811383"/>
                <a:gd name="connsiteY1" fmla="*/ 3431 h 101602"/>
                <a:gd name="connsiteX2" fmla="*/ 1586762 w 1811383"/>
                <a:gd name="connsiteY2" fmla="*/ 100151 h 101602"/>
                <a:gd name="connsiteX3" fmla="*/ 1463040 w 1811383"/>
                <a:gd name="connsiteY3" fmla="*/ 4357 h 101602"/>
                <a:gd name="connsiteX4" fmla="*/ 1349829 w 1811383"/>
                <a:gd name="connsiteY4" fmla="*/ 96523 h 101602"/>
                <a:gd name="connsiteX5" fmla="*/ 1221377 w 1811383"/>
                <a:gd name="connsiteY5" fmla="*/ 6535 h 101602"/>
                <a:gd name="connsiteX6" fmla="*/ 1097280 w 1811383"/>
                <a:gd name="connsiteY6" fmla="*/ 98699 h 101602"/>
                <a:gd name="connsiteX7" fmla="*/ 992051 w 1811383"/>
                <a:gd name="connsiteY7" fmla="*/ 6534 h 101602"/>
                <a:gd name="connsiteX8" fmla="*/ 872809 w 1811383"/>
                <a:gd name="connsiteY8" fmla="*/ 95071 h 101602"/>
                <a:gd name="connsiteX9" fmla="*/ 735124 w 1811383"/>
                <a:gd name="connsiteY9" fmla="*/ 8711 h 101602"/>
                <a:gd name="connsiteX10" fmla="*/ 606297 w 1811383"/>
                <a:gd name="connsiteY10" fmla="*/ 100152 h 101602"/>
                <a:gd name="connsiteX11" fmla="*/ 478971 w 1811383"/>
                <a:gd name="connsiteY11" fmla="*/ 7985 h 101602"/>
                <a:gd name="connsiteX12" fmla="*/ 369388 w 1811383"/>
                <a:gd name="connsiteY12" fmla="*/ 96523 h 101602"/>
                <a:gd name="connsiteX13" fmla="*/ 243615 w 1811383"/>
                <a:gd name="connsiteY13" fmla="*/ 8536 h 101602"/>
                <a:gd name="connsiteX14" fmla="*/ 113211 w 1811383"/>
                <a:gd name="connsiteY14" fmla="*/ 98700 h 101602"/>
                <a:gd name="connsiteX15" fmla="*/ 0 w 1811383"/>
                <a:gd name="connsiteY15" fmla="*/ 3 h 101602"/>
                <a:gd name="connsiteX0" fmla="*/ 1698172 w 1698172"/>
                <a:gd name="connsiteY0" fmla="*/ 98172 h 98172"/>
                <a:gd name="connsiteX1" fmla="*/ 1594745 w 1698172"/>
                <a:gd name="connsiteY1" fmla="*/ 1 h 98172"/>
                <a:gd name="connsiteX2" fmla="*/ 1473551 w 1698172"/>
                <a:gd name="connsiteY2" fmla="*/ 96721 h 98172"/>
                <a:gd name="connsiteX3" fmla="*/ 1349829 w 1698172"/>
                <a:gd name="connsiteY3" fmla="*/ 927 h 98172"/>
                <a:gd name="connsiteX4" fmla="*/ 1236618 w 1698172"/>
                <a:gd name="connsiteY4" fmla="*/ 93093 h 98172"/>
                <a:gd name="connsiteX5" fmla="*/ 1108166 w 1698172"/>
                <a:gd name="connsiteY5" fmla="*/ 3105 h 98172"/>
                <a:gd name="connsiteX6" fmla="*/ 984069 w 1698172"/>
                <a:gd name="connsiteY6" fmla="*/ 95269 h 98172"/>
                <a:gd name="connsiteX7" fmla="*/ 878840 w 1698172"/>
                <a:gd name="connsiteY7" fmla="*/ 3104 h 98172"/>
                <a:gd name="connsiteX8" fmla="*/ 759598 w 1698172"/>
                <a:gd name="connsiteY8" fmla="*/ 91641 h 98172"/>
                <a:gd name="connsiteX9" fmla="*/ 621913 w 1698172"/>
                <a:gd name="connsiteY9" fmla="*/ 5281 h 98172"/>
                <a:gd name="connsiteX10" fmla="*/ 493086 w 1698172"/>
                <a:gd name="connsiteY10" fmla="*/ 96722 h 98172"/>
                <a:gd name="connsiteX11" fmla="*/ 365760 w 1698172"/>
                <a:gd name="connsiteY11" fmla="*/ 4555 h 98172"/>
                <a:gd name="connsiteX12" fmla="*/ 256177 w 1698172"/>
                <a:gd name="connsiteY12" fmla="*/ 93093 h 98172"/>
                <a:gd name="connsiteX13" fmla="*/ 130404 w 1698172"/>
                <a:gd name="connsiteY13" fmla="*/ 5106 h 98172"/>
                <a:gd name="connsiteX14" fmla="*/ 0 w 1698172"/>
                <a:gd name="connsiteY14" fmla="*/ 95270 h 98172"/>
                <a:gd name="connsiteX0" fmla="*/ 1567768 w 1567768"/>
                <a:gd name="connsiteY0" fmla="*/ 98172 h 98172"/>
                <a:gd name="connsiteX1" fmla="*/ 1464341 w 1567768"/>
                <a:gd name="connsiteY1" fmla="*/ 1 h 98172"/>
                <a:gd name="connsiteX2" fmla="*/ 1343147 w 1567768"/>
                <a:gd name="connsiteY2" fmla="*/ 96721 h 98172"/>
                <a:gd name="connsiteX3" fmla="*/ 1219425 w 1567768"/>
                <a:gd name="connsiteY3" fmla="*/ 927 h 98172"/>
                <a:gd name="connsiteX4" fmla="*/ 1106214 w 1567768"/>
                <a:gd name="connsiteY4" fmla="*/ 93093 h 98172"/>
                <a:gd name="connsiteX5" fmla="*/ 977762 w 1567768"/>
                <a:gd name="connsiteY5" fmla="*/ 3105 h 98172"/>
                <a:gd name="connsiteX6" fmla="*/ 853665 w 1567768"/>
                <a:gd name="connsiteY6" fmla="*/ 95269 h 98172"/>
                <a:gd name="connsiteX7" fmla="*/ 748436 w 1567768"/>
                <a:gd name="connsiteY7" fmla="*/ 3104 h 98172"/>
                <a:gd name="connsiteX8" fmla="*/ 629194 w 1567768"/>
                <a:gd name="connsiteY8" fmla="*/ 91641 h 98172"/>
                <a:gd name="connsiteX9" fmla="*/ 491509 w 1567768"/>
                <a:gd name="connsiteY9" fmla="*/ 5281 h 98172"/>
                <a:gd name="connsiteX10" fmla="*/ 362682 w 1567768"/>
                <a:gd name="connsiteY10" fmla="*/ 96722 h 98172"/>
                <a:gd name="connsiteX11" fmla="*/ 235356 w 1567768"/>
                <a:gd name="connsiteY11" fmla="*/ 4555 h 98172"/>
                <a:gd name="connsiteX12" fmla="*/ 125773 w 1567768"/>
                <a:gd name="connsiteY12" fmla="*/ 93093 h 98172"/>
                <a:gd name="connsiteX13" fmla="*/ 0 w 1567768"/>
                <a:gd name="connsiteY13" fmla="*/ 5106 h 98172"/>
                <a:gd name="connsiteX0" fmla="*/ 1567768 w 1567768"/>
                <a:gd name="connsiteY0" fmla="*/ 100287 h 100287"/>
                <a:gd name="connsiteX1" fmla="*/ 1464341 w 1567768"/>
                <a:gd name="connsiteY1" fmla="*/ 2116 h 100287"/>
                <a:gd name="connsiteX2" fmla="*/ 1343147 w 1567768"/>
                <a:gd name="connsiteY2" fmla="*/ 98836 h 100287"/>
                <a:gd name="connsiteX3" fmla="*/ 1219425 w 1567768"/>
                <a:gd name="connsiteY3" fmla="*/ 3042 h 100287"/>
                <a:gd name="connsiteX4" fmla="*/ 1106214 w 1567768"/>
                <a:gd name="connsiteY4" fmla="*/ 95208 h 100287"/>
                <a:gd name="connsiteX5" fmla="*/ 977762 w 1567768"/>
                <a:gd name="connsiteY5" fmla="*/ 5220 h 100287"/>
                <a:gd name="connsiteX6" fmla="*/ 853665 w 1567768"/>
                <a:gd name="connsiteY6" fmla="*/ 97384 h 100287"/>
                <a:gd name="connsiteX7" fmla="*/ 748436 w 1567768"/>
                <a:gd name="connsiteY7" fmla="*/ 5219 h 100287"/>
                <a:gd name="connsiteX8" fmla="*/ 629194 w 1567768"/>
                <a:gd name="connsiteY8" fmla="*/ 93756 h 100287"/>
                <a:gd name="connsiteX9" fmla="*/ 491509 w 1567768"/>
                <a:gd name="connsiteY9" fmla="*/ 7396 h 100287"/>
                <a:gd name="connsiteX10" fmla="*/ 362682 w 1567768"/>
                <a:gd name="connsiteY10" fmla="*/ 98837 h 100287"/>
                <a:gd name="connsiteX11" fmla="*/ 235356 w 1567768"/>
                <a:gd name="connsiteY11" fmla="*/ 6670 h 100287"/>
                <a:gd name="connsiteX12" fmla="*/ 0 w 1567768"/>
                <a:gd name="connsiteY12" fmla="*/ 7221 h 100287"/>
                <a:gd name="connsiteX0" fmla="*/ 1332412 w 1332412"/>
                <a:gd name="connsiteY0" fmla="*/ 98172 h 98172"/>
                <a:gd name="connsiteX1" fmla="*/ 1228985 w 1332412"/>
                <a:gd name="connsiteY1" fmla="*/ 1 h 98172"/>
                <a:gd name="connsiteX2" fmla="*/ 1107791 w 1332412"/>
                <a:gd name="connsiteY2" fmla="*/ 96721 h 98172"/>
                <a:gd name="connsiteX3" fmla="*/ 984069 w 1332412"/>
                <a:gd name="connsiteY3" fmla="*/ 927 h 98172"/>
                <a:gd name="connsiteX4" fmla="*/ 870858 w 1332412"/>
                <a:gd name="connsiteY4" fmla="*/ 93093 h 98172"/>
                <a:gd name="connsiteX5" fmla="*/ 742406 w 1332412"/>
                <a:gd name="connsiteY5" fmla="*/ 3105 h 98172"/>
                <a:gd name="connsiteX6" fmla="*/ 618309 w 1332412"/>
                <a:gd name="connsiteY6" fmla="*/ 95269 h 98172"/>
                <a:gd name="connsiteX7" fmla="*/ 513080 w 1332412"/>
                <a:gd name="connsiteY7" fmla="*/ 3104 h 98172"/>
                <a:gd name="connsiteX8" fmla="*/ 393838 w 1332412"/>
                <a:gd name="connsiteY8" fmla="*/ 91641 h 98172"/>
                <a:gd name="connsiteX9" fmla="*/ 256153 w 1332412"/>
                <a:gd name="connsiteY9" fmla="*/ 5281 h 98172"/>
                <a:gd name="connsiteX10" fmla="*/ 127326 w 1332412"/>
                <a:gd name="connsiteY10" fmla="*/ 96722 h 98172"/>
                <a:gd name="connsiteX11" fmla="*/ 0 w 1332412"/>
                <a:gd name="connsiteY11" fmla="*/ 4555 h 98172"/>
                <a:gd name="connsiteX0" fmla="*/ 1205086 w 1205086"/>
                <a:gd name="connsiteY0" fmla="*/ 98172 h 98172"/>
                <a:gd name="connsiteX1" fmla="*/ 1101659 w 1205086"/>
                <a:gd name="connsiteY1" fmla="*/ 1 h 98172"/>
                <a:gd name="connsiteX2" fmla="*/ 980465 w 1205086"/>
                <a:gd name="connsiteY2" fmla="*/ 96721 h 98172"/>
                <a:gd name="connsiteX3" fmla="*/ 856743 w 1205086"/>
                <a:gd name="connsiteY3" fmla="*/ 927 h 98172"/>
                <a:gd name="connsiteX4" fmla="*/ 743532 w 1205086"/>
                <a:gd name="connsiteY4" fmla="*/ 93093 h 98172"/>
                <a:gd name="connsiteX5" fmla="*/ 615080 w 1205086"/>
                <a:gd name="connsiteY5" fmla="*/ 3105 h 98172"/>
                <a:gd name="connsiteX6" fmla="*/ 490983 w 1205086"/>
                <a:gd name="connsiteY6" fmla="*/ 95269 h 98172"/>
                <a:gd name="connsiteX7" fmla="*/ 385754 w 1205086"/>
                <a:gd name="connsiteY7" fmla="*/ 3104 h 98172"/>
                <a:gd name="connsiteX8" fmla="*/ 266512 w 1205086"/>
                <a:gd name="connsiteY8" fmla="*/ 91641 h 98172"/>
                <a:gd name="connsiteX9" fmla="*/ 128827 w 1205086"/>
                <a:gd name="connsiteY9" fmla="*/ 5281 h 98172"/>
                <a:gd name="connsiteX10" fmla="*/ 0 w 1205086"/>
                <a:gd name="connsiteY10" fmla="*/ 96722 h 98172"/>
                <a:gd name="connsiteX0" fmla="*/ 1205086 w 1205086"/>
                <a:gd name="connsiteY0" fmla="*/ 97248 h 103323"/>
                <a:gd name="connsiteX1" fmla="*/ 980465 w 1205086"/>
                <a:gd name="connsiteY1" fmla="*/ 95797 h 103323"/>
                <a:gd name="connsiteX2" fmla="*/ 856743 w 1205086"/>
                <a:gd name="connsiteY2" fmla="*/ 3 h 103323"/>
                <a:gd name="connsiteX3" fmla="*/ 743532 w 1205086"/>
                <a:gd name="connsiteY3" fmla="*/ 92169 h 103323"/>
                <a:gd name="connsiteX4" fmla="*/ 615080 w 1205086"/>
                <a:gd name="connsiteY4" fmla="*/ 2181 h 103323"/>
                <a:gd name="connsiteX5" fmla="*/ 490983 w 1205086"/>
                <a:gd name="connsiteY5" fmla="*/ 94345 h 103323"/>
                <a:gd name="connsiteX6" fmla="*/ 385754 w 1205086"/>
                <a:gd name="connsiteY6" fmla="*/ 2180 h 103323"/>
                <a:gd name="connsiteX7" fmla="*/ 266512 w 1205086"/>
                <a:gd name="connsiteY7" fmla="*/ 90717 h 103323"/>
                <a:gd name="connsiteX8" fmla="*/ 128827 w 1205086"/>
                <a:gd name="connsiteY8" fmla="*/ 4357 h 103323"/>
                <a:gd name="connsiteX9" fmla="*/ 0 w 1205086"/>
                <a:gd name="connsiteY9" fmla="*/ 95798 h 103323"/>
                <a:gd name="connsiteX0" fmla="*/ 980465 w 980465"/>
                <a:gd name="connsiteY0" fmla="*/ 95797 h 95798"/>
                <a:gd name="connsiteX1" fmla="*/ 856743 w 980465"/>
                <a:gd name="connsiteY1" fmla="*/ 3 h 95798"/>
                <a:gd name="connsiteX2" fmla="*/ 743532 w 980465"/>
                <a:gd name="connsiteY2" fmla="*/ 92169 h 95798"/>
                <a:gd name="connsiteX3" fmla="*/ 615080 w 980465"/>
                <a:gd name="connsiteY3" fmla="*/ 2181 h 95798"/>
                <a:gd name="connsiteX4" fmla="*/ 490983 w 980465"/>
                <a:gd name="connsiteY4" fmla="*/ 94345 h 95798"/>
                <a:gd name="connsiteX5" fmla="*/ 385754 w 980465"/>
                <a:gd name="connsiteY5" fmla="*/ 2180 h 95798"/>
                <a:gd name="connsiteX6" fmla="*/ 266512 w 980465"/>
                <a:gd name="connsiteY6" fmla="*/ 90717 h 95798"/>
                <a:gd name="connsiteX7" fmla="*/ 128827 w 980465"/>
                <a:gd name="connsiteY7" fmla="*/ 4357 h 95798"/>
                <a:gd name="connsiteX8" fmla="*/ 0 w 980465"/>
                <a:gd name="connsiteY8" fmla="*/ 95798 h 9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0465" h="95798">
                  <a:moveTo>
                    <a:pt x="980465" y="95797"/>
                  </a:moveTo>
                  <a:cubicBezTo>
                    <a:pt x="922408" y="79590"/>
                    <a:pt x="896232" y="608"/>
                    <a:pt x="856743" y="3"/>
                  </a:cubicBezTo>
                  <a:cubicBezTo>
                    <a:pt x="817254" y="-602"/>
                    <a:pt x="783809" y="91806"/>
                    <a:pt x="743532" y="92169"/>
                  </a:cubicBezTo>
                  <a:cubicBezTo>
                    <a:pt x="703255" y="92532"/>
                    <a:pt x="657171" y="1818"/>
                    <a:pt x="615080" y="2181"/>
                  </a:cubicBezTo>
                  <a:cubicBezTo>
                    <a:pt x="572989" y="2544"/>
                    <a:pt x="529204" y="94345"/>
                    <a:pt x="490983" y="94345"/>
                  </a:cubicBezTo>
                  <a:cubicBezTo>
                    <a:pt x="452762" y="94345"/>
                    <a:pt x="423166" y="2785"/>
                    <a:pt x="385754" y="2180"/>
                  </a:cubicBezTo>
                  <a:cubicBezTo>
                    <a:pt x="348342" y="1575"/>
                    <a:pt x="309333" y="90354"/>
                    <a:pt x="266512" y="90717"/>
                  </a:cubicBezTo>
                  <a:cubicBezTo>
                    <a:pt x="223691" y="91080"/>
                    <a:pt x="173246" y="3510"/>
                    <a:pt x="128827" y="4357"/>
                  </a:cubicBezTo>
                  <a:cubicBezTo>
                    <a:pt x="84408" y="5204"/>
                    <a:pt x="42692" y="95919"/>
                    <a:pt x="0" y="95798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1" name="Oval 19"/>
          <p:cNvSpPr>
            <a:spLocks noChangeArrowheads="1"/>
          </p:cNvSpPr>
          <p:nvPr/>
        </p:nvSpPr>
        <p:spPr bwMode="auto">
          <a:xfrm>
            <a:off x="-787908" y="2346754"/>
            <a:ext cx="601662" cy="601663"/>
          </a:xfrm>
          <a:prstGeom prst="ellipse">
            <a:avLst/>
          </a:prstGeom>
          <a:gradFill rotWithShape="1">
            <a:gsLst>
              <a:gs pos="0">
                <a:srgbClr val="FFFF66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Oval 9"/>
          <p:cNvSpPr>
            <a:spLocks noChangeArrowheads="1"/>
          </p:cNvSpPr>
          <p:nvPr/>
        </p:nvSpPr>
        <p:spPr bwMode="auto">
          <a:xfrm>
            <a:off x="6006298" y="2768941"/>
            <a:ext cx="193752" cy="194689"/>
          </a:xfrm>
          <a:prstGeom prst="ellipse">
            <a:avLst/>
          </a:prstGeom>
          <a:solidFill>
            <a:srgbClr val="00B050">
              <a:alpha val="50195"/>
            </a:srgbClr>
          </a:solidFill>
          <a:ln w="12700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9CB6275-BF7E-4CB1-AD4B-86EEA6C5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Single-photon Raman interaction (SPRINT)</a:t>
            </a:r>
            <a:endParaRPr lang="he-IL" sz="54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9CB5BA-3277-457B-BFE3-F44958169182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417 C 0.01315 -0.09236 0.02682 -0.1794 0.04244 -0.1794 C 0.05807 -0.1794 0.07513 -0.09005 0.09322 1.11111E-6 " pathEditMode="relative" rAng="0" ptsTypes="AAA">
                                      <p:cBhvr>
                                        <p:cTn id="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-856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7 -0.00069 C 0.19966 -0.00139 0.49879 -0.00301 0.52275 -0.00394 C 0.54757 -0.00486 0.35105 -0.00602 0.28143 -0.00648 C 0.21181 -0.00694 0.15973 -0.00648 0.10539 -0.00625 C 0.05139 -0.00602 -0.01841 -0.00556 -0.04358 -0.00532 " pathEditMode="relative" rAng="0" ptsTypes="AAAAA">
                                      <p:cBhvr>
                                        <p:cTn id="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6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0" grpId="2" animBg="1"/>
      <p:bldP spid="6" grpId="0" animBg="1"/>
      <p:bldP spid="94" grpId="0"/>
      <p:bldP spid="2" grpId="0"/>
      <p:bldP spid="70" grpId="0"/>
      <p:bldP spid="70" grpId="1"/>
      <p:bldP spid="81" grpId="0"/>
      <p:bldP spid="81" grpId="1"/>
      <p:bldP spid="81" grpId="2"/>
      <p:bldP spid="81" grpId="3"/>
      <p:bldP spid="82" grpId="0"/>
      <p:bldP spid="82" grpId="1"/>
      <p:bldP spid="83" grpId="0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/>
      <p:bldP spid="89" grpId="1"/>
      <p:bldP spid="100" grpId="0"/>
      <p:bldP spid="100" grpId="1"/>
      <p:bldP spid="101" grpId="0"/>
      <p:bldP spid="101" grpId="1"/>
      <p:bldP spid="105" grpId="0" animBg="1"/>
      <p:bldP spid="105" grpId="1" animBg="1"/>
      <p:bldP spid="51" grpId="0" animBg="1"/>
      <p:bldP spid="112" grpId="0" animBg="1"/>
      <p:bldP spid="1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6307"/>
          <a:stretch/>
        </p:blipFill>
        <p:spPr bwMode="auto">
          <a:xfrm rot="601052">
            <a:off x="1132455" y="1436072"/>
            <a:ext cx="10011720" cy="22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6" name="Rectangle 10"/>
          <p:cNvSpPr>
            <a:spLocks noChangeArrowheads="1"/>
          </p:cNvSpPr>
          <p:nvPr/>
        </p:nvSpPr>
        <p:spPr bwMode="auto">
          <a:xfrm>
            <a:off x="5393475" y="4361663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Symbol" charset="0"/>
              </a:rPr>
              <a:t>-1</a:t>
            </a:r>
            <a:endParaRPr lang="en-US" b="1" baseline="30000" dirty="0">
              <a:solidFill>
                <a:srgbClr val="0000FF"/>
              </a:solidFill>
              <a:latin typeface="Symbol" charset="0"/>
            </a:endParaRPr>
          </a:p>
        </p:txBody>
      </p:sp>
      <p:sp>
        <p:nvSpPr>
          <p:cNvPr id="46087" name="Rectangle 10"/>
          <p:cNvSpPr>
            <a:spLocks noChangeArrowheads="1"/>
          </p:cNvSpPr>
          <p:nvPr/>
        </p:nvSpPr>
        <p:spPr bwMode="auto">
          <a:xfrm>
            <a:off x="6445987" y="4361663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ymbol" charset="0"/>
              </a:rPr>
              <a:t>+1</a:t>
            </a:r>
            <a:endParaRPr lang="en-US" b="1" baseline="30000" dirty="0">
              <a:solidFill>
                <a:srgbClr val="FF0000"/>
              </a:solidFill>
              <a:latin typeface="Symbol" charset="0"/>
            </a:endParaRPr>
          </a:p>
        </p:txBody>
      </p:sp>
      <p:sp>
        <p:nvSpPr>
          <p:cNvPr id="46088" name="Line 7"/>
          <p:cNvSpPr>
            <a:spLocks noChangeShapeType="1"/>
          </p:cNvSpPr>
          <p:nvPr/>
        </p:nvSpPr>
        <p:spPr bwMode="auto">
          <a:xfrm>
            <a:off x="6365025" y="4380713"/>
            <a:ext cx="6207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9" name="Line 8"/>
          <p:cNvSpPr>
            <a:spLocks noChangeShapeType="1"/>
          </p:cNvSpPr>
          <p:nvPr/>
        </p:nvSpPr>
        <p:spPr bwMode="auto">
          <a:xfrm>
            <a:off x="5371250" y="4380713"/>
            <a:ext cx="62071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3" name="Line 13"/>
          <p:cNvSpPr>
            <a:spLocks noChangeShapeType="1"/>
          </p:cNvSpPr>
          <p:nvPr/>
        </p:nvSpPr>
        <p:spPr bwMode="auto">
          <a:xfrm>
            <a:off x="6322141" y="3019364"/>
            <a:ext cx="396000" cy="1152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4" name="Line 13"/>
          <p:cNvSpPr>
            <a:spLocks noChangeShapeType="1"/>
          </p:cNvSpPr>
          <p:nvPr/>
        </p:nvSpPr>
        <p:spPr bwMode="auto">
          <a:xfrm flipH="1">
            <a:off x="5702141" y="3031338"/>
            <a:ext cx="396000" cy="11520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0" name="Line 6"/>
          <p:cNvSpPr>
            <a:spLocks noChangeShapeType="1"/>
          </p:cNvSpPr>
          <p:nvPr/>
        </p:nvSpPr>
        <p:spPr bwMode="auto">
          <a:xfrm>
            <a:off x="5868138" y="2882113"/>
            <a:ext cx="6207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Ellipse 56"/>
          <p:cNvSpPr>
            <a:spLocks/>
          </p:cNvSpPr>
          <p:nvPr/>
        </p:nvSpPr>
        <p:spPr>
          <a:xfrm>
            <a:off x="5031670" y="2605250"/>
            <a:ext cx="2340000" cy="2340000"/>
          </a:xfrm>
          <a:prstGeom prst="ellips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Forme libre 54"/>
          <p:cNvSpPr/>
          <p:nvPr/>
        </p:nvSpPr>
        <p:spPr>
          <a:xfrm flipH="1" flipV="1">
            <a:off x="1620713" y="2540974"/>
            <a:ext cx="1674449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0014 h 103254"/>
              <a:gd name="connsiteX1" fmla="*/ 2776108 w 2898585"/>
              <a:gd name="connsiteY1" fmla="*/ 3431 h 103254"/>
              <a:gd name="connsiteX2" fmla="*/ 2654914 w 2898585"/>
              <a:gd name="connsiteY2" fmla="*/ 100151 h 103254"/>
              <a:gd name="connsiteX3" fmla="*/ 2531192 w 2898585"/>
              <a:gd name="connsiteY3" fmla="*/ 4357 h 103254"/>
              <a:gd name="connsiteX4" fmla="*/ 2417981 w 2898585"/>
              <a:gd name="connsiteY4" fmla="*/ 96523 h 103254"/>
              <a:gd name="connsiteX5" fmla="*/ 2289529 w 2898585"/>
              <a:gd name="connsiteY5" fmla="*/ 6535 h 103254"/>
              <a:gd name="connsiteX6" fmla="*/ 2165432 w 2898585"/>
              <a:gd name="connsiteY6" fmla="*/ 98699 h 103254"/>
              <a:gd name="connsiteX7" fmla="*/ 2060203 w 2898585"/>
              <a:gd name="connsiteY7" fmla="*/ 6534 h 103254"/>
              <a:gd name="connsiteX8" fmla="*/ 1940961 w 2898585"/>
              <a:gd name="connsiteY8" fmla="*/ 95071 h 103254"/>
              <a:gd name="connsiteX9" fmla="*/ 1803276 w 2898585"/>
              <a:gd name="connsiteY9" fmla="*/ 8711 h 103254"/>
              <a:gd name="connsiteX10" fmla="*/ 1674449 w 2898585"/>
              <a:gd name="connsiteY10" fmla="*/ 100152 h 103254"/>
              <a:gd name="connsiteX11" fmla="*/ 1547123 w 2898585"/>
              <a:gd name="connsiteY11" fmla="*/ 7985 h 103254"/>
              <a:gd name="connsiteX12" fmla="*/ 1437540 w 2898585"/>
              <a:gd name="connsiteY12" fmla="*/ 96523 h 103254"/>
              <a:gd name="connsiteX13" fmla="*/ 1311767 w 2898585"/>
              <a:gd name="connsiteY13" fmla="*/ 8536 h 103254"/>
              <a:gd name="connsiteX14" fmla="*/ 1181363 w 2898585"/>
              <a:gd name="connsiteY14" fmla="*/ 98700 h 103254"/>
              <a:gd name="connsiteX15" fmla="*/ 1068152 w 2898585"/>
              <a:gd name="connsiteY15" fmla="*/ 3 h 103254"/>
              <a:gd name="connsiteX16" fmla="*/ 933170 w 2898585"/>
              <a:gd name="connsiteY16" fmla="*/ 102328 h 103254"/>
              <a:gd name="connsiteX17" fmla="*/ 815603 w 2898585"/>
              <a:gd name="connsiteY17" fmla="*/ 6535 h 103254"/>
              <a:gd name="connsiteX18" fmla="*/ 704193 w 2898585"/>
              <a:gd name="connsiteY18" fmla="*/ 103254 h 103254"/>
              <a:gd name="connsiteX19" fmla="*/ 583524 w 2898585"/>
              <a:gd name="connsiteY19" fmla="*/ 6358 h 103254"/>
              <a:gd name="connsiteX20" fmla="*/ 460353 w 2898585"/>
              <a:gd name="connsiteY20" fmla="*/ 99401 h 103254"/>
              <a:gd name="connsiteX21" fmla="*/ 336632 w 2898585"/>
              <a:gd name="connsiteY21" fmla="*/ 6509 h 103254"/>
              <a:gd name="connsiteX22" fmla="*/ 214712 w 2898585"/>
              <a:gd name="connsiteY22" fmla="*/ 101603 h 103254"/>
              <a:gd name="connsiteX23" fmla="*/ 122799 w 2898585"/>
              <a:gd name="connsiteY23" fmla="*/ 47574 h 103254"/>
              <a:gd name="connsiteX24" fmla="*/ 0 w 2898585"/>
              <a:gd name="connsiteY24" fmla="*/ 43546 h 103254"/>
              <a:gd name="connsiteX0" fmla="*/ 2898585 w 2898585"/>
              <a:gd name="connsiteY0" fmla="*/ 100014 h 108196"/>
              <a:gd name="connsiteX1" fmla="*/ 2776108 w 2898585"/>
              <a:gd name="connsiteY1" fmla="*/ 3431 h 108196"/>
              <a:gd name="connsiteX2" fmla="*/ 2654914 w 2898585"/>
              <a:gd name="connsiteY2" fmla="*/ 100151 h 108196"/>
              <a:gd name="connsiteX3" fmla="*/ 2531192 w 2898585"/>
              <a:gd name="connsiteY3" fmla="*/ 4357 h 108196"/>
              <a:gd name="connsiteX4" fmla="*/ 2417981 w 2898585"/>
              <a:gd name="connsiteY4" fmla="*/ 96523 h 108196"/>
              <a:gd name="connsiteX5" fmla="*/ 2289529 w 2898585"/>
              <a:gd name="connsiteY5" fmla="*/ 6535 h 108196"/>
              <a:gd name="connsiteX6" fmla="*/ 2165432 w 2898585"/>
              <a:gd name="connsiteY6" fmla="*/ 98699 h 108196"/>
              <a:gd name="connsiteX7" fmla="*/ 1940961 w 2898585"/>
              <a:gd name="connsiteY7" fmla="*/ 95071 h 108196"/>
              <a:gd name="connsiteX8" fmla="*/ 1803276 w 2898585"/>
              <a:gd name="connsiteY8" fmla="*/ 8711 h 108196"/>
              <a:gd name="connsiteX9" fmla="*/ 1674449 w 2898585"/>
              <a:gd name="connsiteY9" fmla="*/ 100152 h 108196"/>
              <a:gd name="connsiteX10" fmla="*/ 1547123 w 2898585"/>
              <a:gd name="connsiteY10" fmla="*/ 7985 h 108196"/>
              <a:gd name="connsiteX11" fmla="*/ 1437540 w 2898585"/>
              <a:gd name="connsiteY11" fmla="*/ 96523 h 108196"/>
              <a:gd name="connsiteX12" fmla="*/ 1311767 w 2898585"/>
              <a:gd name="connsiteY12" fmla="*/ 8536 h 108196"/>
              <a:gd name="connsiteX13" fmla="*/ 1181363 w 2898585"/>
              <a:gd name="connsiteY13" fmla="*/ 98700 h 108196"/>
              <a:gd name="connsiteX14" fmla="*/ 1068152 w 2898585"/>
              <a:gd name="connsiteY14" fmla="*/ 3 h 108196"/>
              <a:gd name="connsiteX15" fmla="*/ 933170 w 2898585"/>
              <a:gd name="connsiteY15" fmla="*/ 102328 h 108196"/>
              <a:gd name="connsiteX16" fmla="*/ 815603 w 2898585"/>
              <a:gd name="connsiteY16" fmla="*/ 6535 h 108196"/>
              <a:gd name="connsiteX17" fmla="*/ 704193 w 2898585"/>
              <a:gd name="connsiteY17" fmla="*/ 103254 h 108196"/>
              <a:gd name="connsiteX18" fmla="*/ 583524 w 2898585"/>
              <a:gd name="connsiteY18" fmla="*/ 6358 h 108196"/>
              <a:gd name="connsiteX19" fmla="*/ 460353 w 2898585"/>
              <a:gd name="connsiteY19" fmla="*/ 99401 h 108196"/>
              <a:gd name="connsiteX20" fmla="*/ 336632 w 2898585"/>
              <a:gd name="connsiteY20" fmla="*/ 6509 h 108196"/>
              <a:gd name="connsiteX21" fmla="*/ 214712 w 2898585"/>
              <a:gd name="connsiteY21" fmla="*/ 101603 h 108196"/>
              <a:gd name="connsiteX22" fmla="*/ 122799 w 2898585"/>
              <a:gd name="connsiteY22" fmla="*/ 47574 h 108196"/>
              <a:gd name="connsiteX23" fmla="*/ 0 w 2898585"/>
              <a:gd name="connsiteY23" fmla="*/ 43546 h 108196"/>
              <a:gd name="connsiteX0" fmla="*/ 2898585 w 2898585"/>
              <a:gd name="connsiteY0" fmla="*/ 100014 h 104186"/>
              <a:gd name="connsiteX1" fmla="*/ 2776108 w 2898585"/>
              <a:gd name="connsiteY1" fmla="*/ 3431 h 104186"/>
              <a:gd name="connsiteX2" fmla="*/ 2654914 w 2898585"/>
              <a:gd name="connsiteY2" fmla="*/ 100151 h 104186"/>
              <a:gd name="connsiteX3" fmla="*/ 2531192 w 2898585"/>
              <a:gd name="connsiteY3" fmla="*/ 4357 h 104186"/>
              <a:gd name="connsiteX4" fmla="*/ 2417981 w 2898585"/>
              <a:gd name="connsiteY4" fmla="*/ 96523 h 104186"/>
              <a:gd name="connsiteX5" fmla="*/ 2165432 w 2898585"/>
              <a:gd name="connsiteY5" fmla="*/ 98699 h 104186"/>
              <a:gd name="connsiteX6" fmla="*/ 1940961 w 2898585"/>
              <a:gd name="connsiteY6" fmla="*/ 95071 h 104186"/>
              <a:gd name="connsiteX7" fmla="*/ 1803276 w 2898585"/>
              <a:gd name="connsiteY7" fmla="*/ 8711 h 104186"/>
              <a:gd name="connsiteX8" fmla="*/ 1674449 w 2898585"/>
              <a:gd name="connsiteY8" fmla="*/ 100152 h 104186"/>
              <a:gd name="connsiteX9" fmla="*/ 1547123 w 2898585"/>
              <a:gd name="connsiteY9" fmla="*/ 7985 h 104186"/>
              <a:gd name="connsiteX10" fmla="*/ 1437540 w 2898585"/>
              <a:gd name="connsiteY10" fmla="*/ 96523 h 104186"/>
              <a:gd name="connsiteX11" fmla="*/ 1311767 w 2898585"/>
              <a:gd name="connsiteY11" fmla="*/ 8536 h 104186"/>
              <a:gd name="connsiteX12" fmla="*/ 1181363 w 2898585"/>
              <a:gd name="connsiteY12" fmla="*/ 98700 h 104186"/>
              <a:gd name="connsiteX13" fmla="*/ 1068152 w 2898585"/>
              <a:gd name="connsiteY13" fmla="*/ 3 h 104186"/>
              <a:gd name="connsiteX14" fmla="*/ 933170 w 2898585"/>
              <a:gd name="connsiteY14" fmla="*/ 102328 h 104186"/>
              <a:gd name="connsiteX15" fmla="*/ 815603 w 2898585"/>
              <a:gd name="connsiteY15" fmla="*/ 6535 h 104186"/>
              <a:gd name="connsiteX16" fmla="*/ 704193 w 2898585"/>
              <a:gd name="connsiteY16" fmla="*/ 103254 h 104186"/>
              <a:gd name="connsiteX17" fmla="*/ 583524 w 2898585"/>
              <a:gd name="connsiteY17" fmla="*/ 6358 h 104186"/>
              <a:gd name="connsiteX18" fmla="*/ 460353 w 2898585"/>
              <a:gd name="connsiteY18" fmla="*/ 99401 h 104186"/>
              <a:gd name="connsiteX19" fmla="*/ 336632 w 2898585"/>
              <a:gd name="connsiteY19" fmla="*/ 6509 h 104186"/>
              <a:gd name="connsiteX20" fmla="*/ 214712 w 2898585"/>
              <a:gd name="connsiteY20" fmla="*/ 101603 h 104186"/>
              <a:gd name="connsiteX21" fmla="*/ 122799 w 2898585"/>
              <a:gd name="connsiteY21" fmla="*/ 47574 h 104186"/>
              <a:gd name="connsiteX22" fmla="*/ 0 w 2898585"/>
              <a:gd name="connsiteY22" fmla="*/ 43546 h 104186"/>
              <a:gd name="connsiteX0" fmla="*/ 2898585 w 2898585"/>
              <a:gd name="connsiteY0" fmla="*/ 100014 h 108346"/>
              <a:gd name="connsiteX1" fmla="*/ 2776108 w 2898585"/>
              <a:gd name="connsiteY1" fmla="*/ 3431 h 108346"/>
              <a:gd name="connsiteX2" fmla="*/ 2654914 w 2898585"/>
              <a:gd name="connsiteY2" fmla="*/ 100151 h 108346"/>
              <a:gd name="connsiteX3" fmla="*/ 2531192 w 2898585"/>
              <a:gd name="connsiteY3" fmla="*/ 4357 h 108346"/>
              <a:gd name="connsiteX4" fmla="*/ 2165432 w 2898585"/>
              <a:gd name="connsiteY4" fmla="*/ 98699 h 108346"/>
              <a:gd name="connsiteX5" fmla="*/ 1940961 w 2898585"/>
              <a:gd name="connsiteY5" fmla="*/ 95071 h 108346"/>
              <a:gd name="connsiteX6" fmla="*/ 1803276 w 2898585"/>
              <a:gd name="connsiteY6" fmla="*/ 8711 h 108346"/>
              <a:gd name="connsiteX7" fmla="*/ 1674449 w 2898585"/>
              <a:gd name="connsiteY7" fmla="*/ 100152 h 108346"/>
              <a:gd name="connsiteX8" fmla="*/ 1547123 w 2898585"/>
              <a:gd name="connsiteY8" fmla="*/ 7985 h 108346"/>
              <a:gd name="connsiteX9" fmla="*/ 1437540 w 2898585"/>
              <a:gd name="connsiteY9" fmla="*/ 96523 h 108346"/>
              <a:gd name="connsiteX10" fmla="*/ 1311767 w 2898585"/>
              <a:gd name="connsiteY10" fmla="*/ 8536 h 108346"/>
              <a:gd name="connsiteX11" fmla="*/ 1181363 w 2898585"/>
              <a:gd name="connsiteY11" fmla="*/ 98700 h 108346"/>
              <a:gd name="connsiteX12" fmla="*/ 1068152 w 2898585"/>
              <a:gd name="connsiteY12" fmla="*/ 3 h 108346"/>
              <a:gd name="connsiteX13" fmla="*/ 933170 w 2898585"/>
              <a:gd name="connsiteY13" fmla="*/ 102328 h 108346"/>
              <a:gd name="connsiteX14" fmla="*/ 815603 w 2898585"/>
              <a:gd name="connsiteY14" fmla="*/ 6535 h 108346"/>
              <a:gd name="connsiteX15" fmla="*/ 704193 w 2898585"/>
              <a:gd name="connsiteY15" fmla="*/ 103254 h 108346"/>
              <a:gd name="connsiteX16" fmla="*/ 583524 w 2898585"/>
              <a:gd name="connsiteY16" fmla="*/ 6358 h 108346"/>
              <a:gd name="connsiteX17" fmla="*/ 460353 w 2898585"/>
              <a:gd name="connsiteY17" fmla="*/ 99401 h 108346"/>
              <a:gd name="connsiteX18" fmla="*/ 336632 w 2898585"/>
              <a:gd name="connsiteY18" fmla="*/ 6509 h 108346"/>
              <a:gd name="connsiteX19" fmla="*/ 214712 w 2898585"/>
              <a:gd name="connsiteY19" fmla="*/ 101603 h 108346"/>
              <a:gd name="connsiteX20" fmla="*/ 122799 w 2898585"/>
              <a:gd name="connsiteY20" fmla="*/ 47574 h 108346"/>
              <a:gd name="connsiteX21" fmla="*/ 0 w 2898585"/>
              <a:gd name="connsiteY21" fmla="*/ 43546 h 108346"/>
              <a:gd name="connsiteX0" fmla="*/ 2898585 w 2898585"/>
              <a:gd name="connsiteY0" fmla="*/ 100014 h 107025"/>
              <a:gd name="connsiteX1" fmla="*/ 2776108 w 2898585"/>
              <a:gd name="connsiteY1" fmla="*/ 3431 h 107025"/>
              <a:gd name="connsiteX2" fmla="*/ 2654914 w 2898585"/>
              <a:gd name="connsiteY2" fmla="*/ 100151 h 107025"/>
              <a:gd name="connsiteX3" fmla="*/ 2165432 w 2898585"/>
              <a:gd name="connsiteY3" fmla="*/ 98699 h 107025"/>
              <a:gd name="connsiteX4" fmla="*/ 1940961 w 2898585"/>
              <a:gd name="connsiteY4" fmla="*/ 95071 h 107025"/>
              <a:gd name="connsiteX5" fmla="*/ 1803276 w 2898585"/>
              <a:gd name="connsiteY5" fmla="*/ 8711 h 107025"/>
              <a:gd name="connsiteX6" fmla="*/ 1674449 w 2898585"/>
              <a:gd name="connsiteY6" fmla="*/ 100152 h 107025"/>
              <a:gd name="connsiteX7" fmla="*/ 1547123 w 2898585"/>
              <a:gd name="connsiteY7" fmla="*/ 7985 h 107025"/>
              <a:gd name="connsiteX8" fmla="*/ 1437540 w 2898585"/>
              <a:gd name="connsiteY8" fmla="*/ 96523 h 107025"/>
              <a:gd name="connsiteX9" fmla="*/ 1311767 w 2898585"/>
              <a:gd name="connsiteY9" fmla="*/ 8536 h 107025"/>
              <a:gd name="connsiteX10" fmla="*/ 1181363 w 2898585"/>
              <a:gd name="connsiteY10" fmla="*/ 98700 h 107025"/>
              <a:gd name="connsiteX11" fmla="*/ 1068152 w 2898585"/>
              <a:gd name="connsiteY11" fmla="*/ 3 h 107025"/>
              <a:gd name="connsiteX12" fmla="*/ 933170 w 2898585"/>
              <a:gd name="connsiteY12" fmla="*/ 102328 h 107025"/>
              <a:gd name="connsiteX13" fmla="*/ 815603 w 2898585"/>
              <a:gd name="connsiteY13" fmla="*/ 6535 h 107025"/>
              <a:gd name="connsiteX14" fmla="*/ 704193 w 2898585"/>
              <a:gd name="connsiteY14" fmla="*/ 103254 h 107025"/>
              <a:gd name="connsiteX15" fmla="*/ 583524 w 2898585"/>
              <a:gd name="connsiteY15" fmla="*/ 6358 h 107025"/>
              <a:gd name="connsiteX16" fmla="*/ 460353 w 2898585"/>
              <a:gd name="connsiteY16" fmla="*/ 99401 h 107025"/>
              <a:gd name="connsiteX17" fmla="*/ 336632 w 2898585"/>
              <a:gd name="connsiteY17" fmla="*/ 6509 h 107025"/>
              <a:gd name="connsiteX18" fmla="*/ 214712 w 2898585"/>
              <a:gd name="connsiteY18" fmla="*/ 101603 h 107025"/>
              <a:gd name="connsiteX19" fmla="*/ 122799 w 2898585"/>
              <a:gd name="connsiteY19" fmla="*/ 47574 h 107025"/>
              <a:gd name="connsiteX20" fmla="*/ 0 w 2898585"/>
              <a:gd name="connsiteY20" fmla="*/ 43546 h 107025"/>
              <a:gd name="connsiteX0" fmla="*/ 2898585 w 2898585"/>
              <a:gd name="connsiteY0" fmla="*/ 100014 h 108410"/>
              <a:gd name="connsiteX1" fmla="*/ 2776108 w 2898585"/>
              <a:gd name="connsiteY1" fmla="*/ 3431 h 108410"/>
              <a:gd name="connsiteX2" fmla="*/ 2165432 w 2898585"/>
              <a:gd name="connsiteY2" fmla="*/ 98699 h 108410"/>
              <a:gd name="connsiteX3" fmla="*/ 1940961 w 2898585"/>
              <a:gd name="connsiteY3" fmla="*/ 95071 h 108410"/>
              <a:gd name="connsiteX4" fmla="*/ 1803276 w 2898585"/>
              <a:gd name="connsiteY4" fmla="*/ 8711 h 108410"/>
              <a:gd name="connsiteX5" fmla="*/ 1674449 w 2898585"/>
              <a:gd name="connsiteY5" fmla="*/ 100152 h 108410"/>
              <a:gd name="connsiteX6" fmla="*/ 1547123 w 2898585"/>
              <a:gd name="connsiteY6" fmla="*/ 7985 h 108410"/>
              <a:gd name="connsiteX7" fmla="*/ 1437540 w 2898585"/>
              <a:gd name="connsiteY7" fmla="*/ 96523 h 108410"/>
              <a:gd name="connsiteX8" fmla="*/ 1311767 w 2898585"/>
              <a:gd name="connsiteY8" fmla="*/ 8536 h 108410"/>
              <a:gd name="connsiteX9" fmla="*/ 1181363 w 2898585"/>
              <a:gd name="connsiteY9" fmla="*/ 98700 h 108410"/>
              <a:gd name="connsiteX10" fmla="*/ 1068152 w 2898585"/>
              <a:gd name="connsiteY10" fmla="*/ 3 h 108410"/>
              <a:gd name="connsiteX11" fmla="*/ 933170 w 2898585"/>
              <a:gd name="connsiteY11" fmla="*/ 102328 h 108410"/>
              <a:gd name="connsiteX12" fmla="*/ 815603 w 2898585"/>
              <a:gd name="connsiteY12" fmla="*/ 6535 h 108410"/>
              <a:gd name="connsiteX13" fmla="*/ 704193 w 2898585"/>
              <a:gd name="connsiteY13" fmla="*/ 103254 h 108410"/>
              <a:gd name="connsiteX14" fmla="*/ 583524 w 2898585"/>
              <a:gd name="connsiteY14" fmla="*/ 6358 h 108410"/>
              <a:gd name="connsiteX15" fmla="*/ 460353 w 2898585"/>
              <a:gd name="connsiteY15" fmla="*/ 99401 h 108410"/>
              <a:gd name="connsiteX16" fmla="*/ 336632 w 2898585"/>
              <a:gd name="connsiteY16" fmla="*/ 6509 h 108410"/>
              <a:gd name="connsiteX17" fmla="*/ 214712 w 2898585"/>
              <a:gd name="connsiteY17" fmla="*/ 101603 h 108410"/>
              <a:gd name="connsiteX18" fmla="*/ 122799 w 2898585"/>
              <a:gd name="connsiteY18" fmla="*/ 47574 h 108410"/>
              <a:gd name="connsiteX19" fmla="*/ 0 w 2898585"/>
              <a:gd name="connsiteY19" fmla="*/ 43546 h 108410"/>
              <a:gd name="connsiteX0" fmla="*/ 2898585 w 2898585"/>
              <a:gd name="connsiteY0" fmla="*/ 100014 h 103255"/>
              <a:gd name="connsiteX1" fmla="*/ 2165432 w 2898585"/>
              <a:gd name="connsiteY1" fmla="*/ 98699 h 103255"/>
              <a:gd name="connsiteX2" fmla="*/ 1940961 w 2898585"/>
              <a:gd name="connsiteY2" fmla="*/ 95071 h 103255"/>
              <a:gd name="connsiteX3" fmla="*/ 1803276 w 2898585"/>
              <a:gd name="connsiteY3" fmla="*/ 8711 h 103255"/>
              <a:gd name="connsiteX4" fmla="*/ 1674449 w 2898585"/>
              <a:gd name="connsiteY4" fmla="*/ 100152 h 103255"/>
              <a:gd name="connsiteX5" fmla="*/ 1547123 w 2898585"/>
              <a:gd name="connsiteY5" fmla="*/ 7985 h 103255"/>
              <a:gd name="connsiteX6" fmla="*/ 1437540 w 2898585"/>
              <a:gd name="connsiteY6" fmla="*/ 96523 h 103255"/>
              <a:gd name="connsiteX7" fmla="*/ 1311767 w 2898585"/>
              <a:gd name="connsiteY7" fmla="*/ 8536 h 103255"/>
              <a:gd name="connsiteX8" fmla="*/ 1181363 w 2898585"/>
              <a:gd name="connsiteY8" fmla="*/ 98700 h 103255"/>
              <a:gd name="connsiteX9" fmla="*/ 1068152 w 2898585"/>
              <a:gd name="connsiteY9" fmla="*/ 3 h 103255"/>
              <a:gd name="connsiteX10" fmla="*/ 933170 w 2898585"/>
              <a:gd name="connsiteY10" fmla="*/ 102328 h 103255"/>
              <a:gd name="connsiteX11" fmla="*/ 815603 w 2898585"/>
              <a:gd name="connsiteY11" fmla="*/ 6535 h 103255"/>
              <a:gd name="connsiteX12" fmla="*/ 704193 w 2898585"/>
              <a:gd name="connsiteY12" fmla="*/ 103254 h 103255"/>
              <a:gd name="connsiteX13" fmla="*/ 583524 w 2898585"/>
              <a:gd name="connsiteY13" fmla="*/ 6358 h 103255"/>
              <a:gd name="connsiteX14" fmla="*/ 460353 w 2898585"/>
              <a:gd name="connsiteY14" fmla="*/ 99401 h 103255"/>
              <a:gd name="connsiteX15" fmla="*/ 336632 w 2898585"/>
              <a:gd name="connsiteY15" fmla="*/ 6509 h 103255"/>
              <a:gd name="connsiteX16" fmla="*/ 214712 w 2898585"/>
              <a:gd name="connsiteY16" fmla="*/ 101603 h 103255"/>
              <a:gd name="connsiteX17" fmla="*/ 122799 w 2898585"/>
              <a:gd name="connsiteY17" fmla="*/ 47574 h 103255"/>
              <a:gd name="connsiteX18" fmla="*/ 0 w 2898585"/>
              <a:gd name="connsiteY18" fmla="*/ 43546 h 103255"/>
              <a:gd name="connsiteX0" fmla="*/ 2165432 w 2165432"/>
              <a:gd name="connsiteY0" fmla="*/ 98699 h 103254"/>
              <a:gd name="connsiteX1" fmla="*/ 1940961 w 2165432"/>
              <a:gd name="connsiteY1" fmla="*/ 95071 h 103254"/>
              <a:gd name="connsiteX2" fmla="*/ 1803276 w 2165432"/>
              <a:gd name="connsiteY2" fmla="*/ 8711 h 103254"/>
              <a:gd name="connsiteX3" fmla="*/ 1674449 w 2165432"/>
              <a:gd name="connsiteY3" fmla="*/ 100152 h 103254"/>
              <a:gd name="connsiteX4" fmla="*/ 1547123 w 2165432"/>
              <a:gd name="connsiteY4" fmla="*/ 7985 h 103254"/>
              <a:gd name="connsiteX5" fmla="*/ 1437540 w 2165432"/>
              <a:gd name="connsiteY5" fmla="*/ 96523 h 103254"/>
              <a:gd name="connsiteX6" fmla="*/ 1311767 w 2165432"/>
              <a:gd name="connsiteY6" fmla="*/ 8536 h 103254"/>
              <a:gd name="connsiteX7" fmla="*/ 1181363 w 2165432"/>
              <a:gd name="connsiteY7" fmla="*/ 98700 h 103254"/>
              <a:gd name="connsiteX8" fmla="*/ 1068152 w 2165432"/>
              <a:gd name="connsiteY8" fmla="*/ 3 h 103254"/>
              <a:gd name="connsiteX9" fmla="*/ 933170 w 2165432"/>
              <a:gd name="connsiteY9" fmla="*/ 102328 h 103254"/>
              <a:gd name="connsiteX10" fmla="*/ 815603 w 2165432"/>
              <a:gd name="connsiteY10" fmla="*/ 6535 h 103254"/>
              <a:gd name="connsiteX11" fmla="*/ 704193 w 2165432"/>
              <a:gd name="connsiteY11" fmla="*/ 103254 h 103254"/>
              <a:gd name="connsiteX12" fmla="*/ 583524 w 2165432"/>
              <a:gd name="connsiteY12" fmla="*/ 6358 h 103254"/>
              <a:gd name="connsiteX13" fmla="*/ 460353 w 2165432"/>
              <a:gd name="connsiteY13" fmla="*/ 99401 h 103254"/>
              <a:gd name="connsiteX14" fmla="*/ 336632 w 2165432"/>
              <a:gd name="connsiteY14" fmla="*/ 6509 h 103254"/>
              <a:gd name="connsiteX15" fmla="*/ 214712 w 2165432"/>
              <a:gd name="connsiteY15" fmla="*/ 101603 h 103254"/>
              <a:gd name="connsiteX16" fmla="*/ 122799 w 2165432"/>
              <a:gd name="connsiteY16" fmla="*/ 47574 h 103254"/>
              <a:gd name="connsiteX17" fmla="*/ 0 w 2165432"/>
              <a:gd name="connsiteY17" fmla="*/ 43546 h 103254"/>
              <a:gd name="connsiteX0" fmla="*/ 1940961 w 1940961"/>
              <a:gd name="connsiteY0" fmla="*/ 95071 h 103254"/>
              <a:gd name="connsiteX1" fmla="*/ 1803276 w 1940961"/>
              <a:gd name="connsiteY1" fmla="*/ 8711 h 103254"/>
              <a:gd name="connsiteX2" fmla="*/ 1674449 w 1940961"/>
              <a:gd name="connsiteY2" fmla="*/ 100152 h 103254"/>
              <a:gd name="connsiteX3" fmla="*/ 1547123 w 1940961"/>
              <a:gd name="connsiteY3" fmla="*/ 7985 h 103254"/>
              <a:gd name="connsiteX4" fmla="*/ 1437540 w 1940961"/>
              <a:gd name="connsiteY4" fmla="*/ 96523 h 103254"/>
              <a:gd name="connsiteX5" fmla="*/ 1311767 w 1940961"/>
              <a:gd name="connsiteY5" fmla="*/ 8536 h 103254"/>
              <a:gd name="connsiteX6" fmla="*/ 1181363 w 1940961"/>
              <a:gd name="connsiteY6" fmla="*/ 98700 h 103254"/>
              <a:gd name="connsiteX7" fmla="*/ 1068152 w 1940961"/>
              <a:gd name="connsiteY7" fmla="*/ 3 h 103254"/>
              <a:gd name="connsiteX8" fmla="*/ 933170 w 1940961"/>
              <a:gd name="connsiteY8" fmla="*/ 102328 h 103254"/>
              <a:gd name="connsiteX9" fmla="*/ 815603 w 1940961"/>
              <a:gd name="connsiteY9" fmla="*/ 6535 h 103254"/>
              <a:gd name="connsiteX10" fmla="*/ 704193 w 1940961"/>
              <a:gd name="connsiteY10" fmla="*/ 103254 h 103254"/>
              <a:gd name="connsiteX11" fmla="*/ 583524 w 1940961"/>
              <a:gd name="connsiteY11" fmla="*/ 6358 h 103254"/>
              <a:gd name="connsiteX12" fmla="*/ 460353 w 1940961"/>
              <a:gd name="connsiteY12" fmla="*/ 99401 h 103254"/>
              <a:gd name="connsiteX13" fmla="*/ 336632 w 1940961"/>
              <a:gd name="connsiteY13" fmla="*/ 6509 h 103254"/>
              <a:gd name="connsiteX14" fmla="*/ 214712 w 1940961"/>
              <a:gd name="connsiteY14" fmla="*/ 101603 h 103254"/>
              <a:gd name="connsiteX15" fmla="*/ 122799 w 1940961"/>
              <a:gd name="connsiteY15" fmla="*/ 47574 h 103254"/>
              <a:gd name="connsiteX16" fmla="*/ 0 w 1940961"/>
              <a:gd name="connsiteY16" fmla="*/ 43546 h 103254"/>
              <a:gd name="connsiteX0" fmla="*/ 1940961 w 1940961"/>
              <a:gd name="connsiteY0" fmla="*/ 95071 h 105679"/>
              <a:gd name="connsiteX1" fmla="*/ 1674449 w 1940961"/>
              <a:gd name="connsiteY1" fmla="*/ 100152 h 105679"/>
              <a:gd name="connsiteX2" fmla="*/ 1547123 w 1940961"/>
              <a:gd name="connsiteY2" fmla="*/ 7985 h 105679"/>
              <a:gd name="connsiteX3" fmla="*/ 1437540 w 1940961"/>
              <a:gd name="connsiteY3" fmla="*/ 96523 h 105679"/>
              <a:gd name="connsiteX4" fmla="*/ 1311767 w 1940961"/>
              <a:gd name="connsiteY4" fmla="*/ 8536 h 105679"/>
              <a:gd name="connsiteX5" fmla="*/ 1181363 w 1940961"/>
              <a:gd name="connsiteY5" fmla="*/ 98700 h 105679"/>
              <a:gd name="connsiteX6" fmla="*/ 1068152 w 1940961"/>
              <a:gd name="connsiteY6" fmla="*/ 3 h 105679"/>
              <a:gd name="connsiteX7" fmla="*/ 933170 w 1940961"/>
              <a:gd name="connsiteY7" fmla="*/ 102328 h 105679"/>
              <a:gd name="connsiteX8" fmla="*/ 815603 w 1940961"/>
              <a:gd name="connsiteY8" fmla="*/ 6535 h 105679"/>
              <a:gd name="connsiteX9" fmla="*/ 704193 w 1940961"/>
              <a:gd name="connsiteY9" fmla="*/ 103254 h 105679"/>
              <a:gd name="connsiteX10" fmla="*/ 583524 w 1940961"/>
              <a:gd name="connsiteY10" fmla="*/ 6358 h 105679"/>
              <a:gd name="connsiteX11" fmla="*/ 460353 w 1940961"/>
              <a:gd name="connsiteY11" fmla="*/ 99401 h 105679"/>
              <a:gd name="connsiteX12" fmla="*/ 336632 w 1940961"/>
              <a:gd name="connsiteY12" fmla="*/ 6509 h 105679"/>
              <a:gd name="connsiteX13" fmla="*/ 214712 w 1940961"/>
              <a:gd name="connsiteY13" fmla="*/ 101603 h 105679"/>
              <a:gd name="connsiteX14" fmla="*/ 122799 w 1940961"/>
              <a:gd name="connsiteY14" fmla="*/ 47574 h 105679"/>
              <a:gd name="connsiteX15" fmla="*/ 0 w 1940961"/>
              <a:gd name="connsiteY15" fmla="*/ 43546 h 105679"/>
              <a:gd name="connsiteX0" fmla="*/ 1674449 w 1674449"/>
              <a:gd name="connsiteY0" fmla="*/ 100152 h 103254"/>
              <a:gd name="connsiteX1" fmla="*/ 1547123 w 1674449"/>
              <a:gd name="connsiteY1" fmla="*/ 7985 h 103254"/>
              <a:gd name="connsiteX2" fmla="*/ 1437540 w 1674449"/>
              <a:gd name="connsiteY2" fmla="*/ 96523 h 103254"/>
              <a:gd name="connsiteX3" fmla="*/ 1311767 w 1674449"/>
              <a:gd name="connsiteY3" fmla="*/ 8536 h 103254"/>
              <a:gd name="connsiteX4" fmla="*/ 1181363 w 1674449"/>
              <a:gd name="connsiteY4" fmla="*/ 98700 h 103254"/>
              <a:gd name="connsiteX5" fmla="*/ 1068152 w 1674449"/>
              <a:gd name="connsiteY5" fmla="*/ 3 h 103254"/>
              <a:gd name="connsiteX6" fmla="*/ 933170 w 1674449"/>
              <a:gd name="connsiteY6" fmla="*/ 102328 h 103254"/>
              <a:gd name="connsiteX7" fmla="*/ 815603 w 1674449"/>
              <a:gd name="connsiteY7" fmla="*/ 6535 h 103254"/>
              <a:gd name="connsiteX8" fmla="*/ 704193 w 1674449"/>
              <a:gd name="connsiteY8" fmla="*/ 103254 h 103254"/>
              <a:gd name="connsiteX9" fmla="*/ 583524 w 1674449"/>
              <a:gd name="connsiteY9" fmla="*/ 6358 h 103254"/>
              <a:gd name="connsiteX10" fmla="*/ 460353 w 1674449"/>
              <a:gd name="connsiteY10" fmla="*/ 99401 h 103254"/>
              <a:gd name="connsiteX11" fmla="*/ 336632 w 1674449"/>
              <a:gd name="connsiteY11" fmla="*/ 6509 h 103254"/>
              <a:gd name="connsiteX12" fmla="*/ 214712 w 1674449"/>
              <a:gd name="connsiteY12" fmla="*/ 101603 h 103254"/>
              <a:gd name="connsiteX13" fmla="*/ 122799 w 1674449"/>
              <a:gd name="connsiteY13" fmla="*/ 47574 h 103254"/>
              <a:gd name="connsiteX14" fmla="*/ 0 w 1674449"/>
              <a:gd name="connsiteY14" fmla="*/ 43546 h 10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449" h="103254">
                <a:moveTo>
                  <a:pt x="1674449" y="100152"/>
                </a:moveTo>
                <a:cubicBezTo>
                  <a:pt x="1608809" y="85638"/>
                  <a:pt x="1586608" y="8590"/>
                  <a:pt x="1547123" y="7985"/>
                </a:cubicBezTo>
                <a:cubicBezTo>
                  <a:pt x="1507638" y="7380"/>
                  <a:pt x="1476766" y="96431"/>
                  <a:pt x="1437540" y="96523"/>
                </a:cubicBezTo>
                <a:cubicBezTo>
                  <a:pt x="1398314" y="96615"/>
                  <a:pt x="1354463" y="8173"/>
                  <a:pt x="1311767" y="8536"/>
                </a:cubicBezTo>
                <a:cubicBezTo>
                  <a:pt x="1269071" y="8899"/>
                  <a:pt x="1221965" y="100122"/>
                  <a:pt x="1181363" y="98700"/>
                </a:cubicBezTo>
                <a:cubicBezTo>
                  <a:pt x="1140761" y="97278"/>
                  <a:pt x="1109517" y="-602"/>
                  <a:pt x="1068152" y="3"/>
                </a:cubicBezTo>
                <a:cubicBezTo>
                  <a:pt x="1026787" y="608"/>
                  <a:pt x="975261" y="101239"/>
                  <a:pt x="933170" y="102328"/>
                </a:cubicBezTo>
                <a:cubicBezTo>
                  <a:pt x="891079" y="103417"/>
                  <a:pt x="853766" y="6381"/>
                  <a:pt x="815603" y="6535"/>
                </a:cubicBezTo>
                <a:cubicBezTo>
                  <a:pt x="777440" y="6689"/>
                  <a:pt x="742873" y="103283"/>
                  <a:pt x="704193" y="103254"/>
                </a:cubicBezTo>
                <a:cubicBezTo>
                  <a:pt x="665513" y="103225"/>
                  <a:pt x="624164" y="7000"/>
                  <a:pt x="583524" y="6358"/>
                </a:cubicBezTo>
                <a:cubicBezTo>
                  <a:pt x="542884" y="5716"/>
                  <a:pt x="501502" y="99376"/>
                  <a:pt x="460353" y="99401"/>
                </a:cubicBezTo>
                <a:cubicBezTo>
                  <a:pt x="419204" y="99426"/>
                  <a:pt x="377572" y="6142"/>
                  <a:pt x="336632" y="6509"/>
                </a:cubicBezTo>
                <a:cubicBezTo>
                  <a:pt x="295692" y="6876"/>
                  <a:pt x="250351" y="94759"/>
                  <a:pt x="214712" y="101603"/>
                </a:cubicBezTo>
                <a:cubicBezTo>
                  <a:pt x="179073" y="108447"/>
                  <a:pt x="170669" y="57251"/>
                  <a:pt x="122799" y="47574"/>
                </a:cubicBezTo>
                <a:cubicBezTo>
                  <a:pt x="82656" y="39459"/>
                  <a:pt x="40933" y="44889"/>
                  <a:pt x="0" y="43546"/>
                </a:cubicBezTo>
              </a:path>
            </a:pathLst>
          </a:custGeom>
          <a:noFill/>
          <a:ln w="28575">
            <a:solidFill>
              <a:srgbClr val="0000FF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D5ECD3-3666-4528-8E3F-A15FC4C4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Transit measurements</a:t>
            </a:r>
            <a:endParaRPr lang="he-IL" sz="5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C1FD13-36C8-4F04-BE3A-AE54353DE845}"/>
              </a:ext>
            </a:extLst>
          </p:cNvPr>
          <p:cNvCxnSpPr/>
          <p:nvPr/>
        </p:nvCxnSpPr>
        <p:spPr>
          <a:xfrm>
            <a:off x="650894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2" descr="https://lh3.googleusercontent.com/Xkn0bXbOOkQZYJYiWcgA6gmlA4cOy4Nsqeh7MUtsyTL0m13z37Qo9vKYMQDs0Th0VHwCpFkX1V431nFPt8wiF5Hb47PQ9AsgnnDRDD_rhnCEGWZ9_aBZ3g8hMXSIOq2eXYV0_-4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7" y="3108305"/>
            <a:ext cx="4805862" cy="12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4.googleusercontent.com/rv0tOp4Bf6ASMgPZvYqsxHXnyVRCqh37_S_ky6eHsdt44Z0KmUQ5JV8UMN_zW0ADBqnr_k-rpLt96MMIZsYxrqFL1RmWBQyUSTiYrvOXECWzkVPGSEthnohrMWzKl2LgfuQa7wBW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2241" y="3108306"/>
            <a:ext cx="4615320" cy="12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rme libre 82"/>
          <p:cNvSpPr/>
          <p:nvPr/>
        </p:nvSpPr>
        <p:spPr>
          <a:xfrm flipV="1">
            <a:off x="3500832" y="2718000"/>
            <a:ext cx="1674449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0014 h 103254"/>
              <a:gd name="connsiteX1" fmla="*/ 2776108 w 2898585"/>
              <a:gd name="connsiteY1" fmla="*/ 3431 h 103254"/>
              <a:gd name="connsiteX2" fmla="*/ 2654914 w 2898585"/>
              <a:gd name="connsiteY2" fmla="*/ 100151 h 103254"/>
              <a:gd name="connsiteX3" fmla="*/ 2531192 w 2898585"/>
              <a:gd name="connsiteY3" fmla="*/ 4357 h 103254"/>
              <a:gd name="connsiteX4" fmla="*/ 2417981 w 2898585"/>
              <a:gd name="connsiteY4" fmla="*/ 96523 h 103254"/>
              <a:gd name="connsiteX5" fmla="*/ 2289529 w 2898585"/>
              <a:gd name="connsiteY5" fmla="*/ 6535 h 103254"/>
              <a:gd name="connsiteX6" fmla="*/ 2165432 w 2898585"/>
              <a:gd name="connsiteY6" fmla="*/ 98699 h 103254"/>
              <a:gd name="connsiteX7" fmla="*/ 2060203 w 2898585"/>
              <a:gd name="connsiteY7" fmla="*/ 6534 h 103254"/>
              <a:gd name="connsiteX8" fmla="*/ 1940961 w 2898585"/>
              <a:gd name="connsiteY8" fmla="*/ 95071 h 103254"/>
              <a:gd name="connsiteX9" fmla="*/ 1803276 w 2898585"/>
              <a:gd name="connsiteY9" fmla="*/ 8711 h 103254"/>
              <a:gd name="connsiteX10" fmla="*/ 1674449 w 2898585"/>
              <a:gd name="connsiteY10" fmla="*/ 100152 h 103254"/>
              <a:gd name="connsiteX11" fmla="*/ 1547123 w 2898585"/>
              <a:gd name="connsiteY11" fmla="*/ 7985 h 103254"/>
              <a:gd name="connsiteX12" fmla="*/ 1437540 w 2898585"/>
              <a:gd name="connsiteY12" fmla="*/ 96523 h 103254"/>
              <a:gd name="connsiteX13" fmla="*/ 1311767 w 2898585"/>
              <a:gd name="connsiteY13" fmla="*/ 8536 h 103254"/>
              <a:gd name="connsiteX14" fmla="*/ 1181363 w 2898585"/>
              <a:gd name="connsiteY14" fmla="*/ 98700 h 103254"/>
              <a:gd name="connsiteX15" fmla="*/ 1068152 w 2898585"/>
              <a:gd name="connsiteY15" fmla="*/ 3 h 103254"/>
              <a:gd name="connsiteX16" fmla="*/ 933170 w 2898585"/>
              <a:gd name="connsiteY16" fmla="*/ 102328 h 103254"/>
              <a:gd name="connsiteX17" fmla="*/ 815603 w 2898585"/>
              <a:gd name="connsiteY17" fmla="*/ 6535 h 103254"/>
              <a:gd name="connsiteX18" fmla="*/ 704193 w 2898585"/>
              <a:gd name="connsiteY18" fmla="*/ 103254 h 103254"/>
              <a:gd name="connsiteX19" fmla="*/ 583524 w 2898585"/>
              <a:gd name="connsiteY19" fmla="*/ 6358 h 103254"/>
              <a:gd name="connsiteX20" fmla="*/ 460353 w 2898585"/>
              <a:gd name="connsiteY20" fmla="*/ 99401 h 103254"/>
              <a:gd name="connsiteX21" fmla="*/ 336632 w 2898585"/>
              <a:gd name="connsiteY21" fmla="*/ 6509 h 103254"/>
              <a:gd name="connsiteX22" fmla="*/ 214712 w 2898585"/>
              <a:gd name="connsiteY22" fmla="*/ 101603 h 103254"/>
              <a:gd name="connsiteX23" fmla="*/ 122799 w 2898585"/>
              <a:gd name="connsiteY23" fmla="*/ 47574 h 103254"/>
              <a:gd name="connsiteX24" fmla="*/ 0 w 2898585"/>
              <a:gd name="connsiteY24" fmla="*/ 43546 h 103254"/>
              <a:gd name="connsiteX0" fmla="*/ 2898585 w 2898585"/>
              <a:gd name="connsiteY0" fmla="*/ 100014 h 108196"/>
              <a:gd name="connsiteX1" fmla="*/ 2776108 w 2898585"/>
              <a:gd name="connsiteY1" fmla="*/ 3431 h 108196"/>
              <a:gd name="connsiteX2" fmla="*/ 2654914 w 2898585"/>
              <a:gd name="connsiteY2" fmla="*/ 100151 h 108196"/>
              <a:gd name="connsiteX3" fmla="*/ 2531192 w 2898585"/>
              <a:gd name="connsiteY3" fmla="*/ 4357 h 108196"/>
              <a:gd name="connsiteX4" fmla="*/ 2417981 w 2898585"/>
              <a:gd name="connsiteY4" fmla="*/ 96523 h 108196"/>
              <a:gd name="connsiteX5" fmla="*/ 2289529 w 2898585"/>
              <a:gd name="connsiteY5" fmla="*/ 6535 h 108196"/>
              <a:gd name="connsiteX6" fmla="*/ 2165432 w 2898585"/>
              <a:gd name="connsiteY6" fmla="*/ 98699 h 108196"/>
              <a:gd name="connsiteX7" fmla="*/ 1940961 w 2898585"/>
              <a:gd name="connsiteY7" fmla="*/ 95071 h 108196"/>
              <a:gd name="connsiteX8" fmla="*/ 1803276 w 2898585"/>
              <a:gd name="connsiteY8" fmla="*/ 8711 h 108196"/>
              <a:gd name="connsiteX9" fmla="*/ 1674449 w 2898585"/>
              <a:gd name="connsiteY9" fmla="*/ 100152 h 108196"/>
              <a:gd name="connsiteX10" fmla="*/ 1547123 w 2898585"/>
              <a:gd name="connsiteY10" fmla="*/ 7985 h 108196"/>
              <a:gd name="connsiteX11" fmla="*/ 1437540 w 2898585"/>
              <a:gd name="connsiteY11" fmla="*/ 96523 h 108196"/>
              <a:gd name="connsiteX12" fmla="*/ 1311767 w 2898585"/>
              <a:gd name="connsiteY12" fmla="*/ 8536 h 108196"/>
              <a:gd name="connsiteX13" fmla="*/ 1181363 w 2898585"/>
              <a:gd name="connsiteY13" fmla="*/ 98700 h 108196"/>
              <a:gd name="connsiteX14" fmla="*/ 1068152 w 2898585"/>
              <a:gd name="connsiteY14" fmla="*/ 3 h 108196"/>
              <a:gd name="connsiteX15" fmla="*/ 933170 w 2898585"/>
              <a:gd name="connsiteY15" fmla="*/ 102328 h 108196"/>
              <a:gd name="connsiteX16" fmla="*/ 815603 w 2898585"/>
              <a:gd name="connsiteY16" fmla="*/ 6535 h 108196"/>
              <a:gd name="connsiteX17" fmla="*/ 704193 w 2898585"/>
              <a:gd name="connsiteY17" fmla="*/ 103254 h 108196"/>
              <a:gd name="connsiteX18" fmla="*/ 583524 w 2898585"/>
              <a:gd name="connsiteY18" fmla="*/ 6358 h 108196"/>
              <a:gd name="connsiteX19" fmla="*/ 460353 w 2898585"/>
              <a:gd name="connsiteY19" fmla="*/ 99401 h 108196"/>
              <a:gd name="connsiteX20" fmla="*/ 336632 w 2898585"/>
              <a:gd name="connsiteY20" fmla="*/ 6509 h 108196"/>
              <a:gd name="connsiteX21" fmla="*/ 214712 w 2898585"/>
              <a:gd name="connsiteY21" fmla="*/ 101603 h 108196"/>
              <a:gd name="connsiteX22" fmla="*/ 122799 w 2898585"/>
              <a:gd name="connsiteY22" fmla="*/ 47574 h 108196"/>
              <a:gd name="connsiteX23" fmla="*/ 0 w 2898585"/>
              <a:gd name="connsiteY23" fmla="*/ 43546 h 108196"/>
              <a:gd name="connsiteX0" fmla="*/ 2898585 w 2898585"/>
              <a:gd name="connsiteY0" fmla="*/ 100014 h 104186"/>
              <a:gd name="connsiteX1" fmla="*/ 2776108 w 2898585"/>
              <a:gd name="connsiteY1" fmla="*/ 3431 h 104186"/>
              <a:gd name="connsiteX2" fmla="*/ 2654914 w 2898585"/>
              <a:gd name="connsiteY2" fmla="*/ 100151 h 104186"/>
              <a:gd name="connsiteX3" fmla="*/ 2531192 w 2898585"/>
              <a:gd name="connsiteY3" fmla="*/ 4357 h 104186"/>
              <a:gd name="connsiteX4" fmla="*/ 2417981 w 2898585"/>
              <a:gd name="connsiteY4" fmla="*/ 96523 h 104186"/>
              <a:gd name="connsiteX5" fmla="*/ 2165432 w 2898585"/>
              <a:gd name="connsiteY5" fmla="*/ 98699 h 104186"/>
              <a:gd name="connsiteX6" fmla="*/ 1940961 w 2898585"/>
              <a:gd name="connsiteY6" fmla="*/ 95071 h 104186"/>
              <a:gd name="connsiteX7" fmla="*/ 1803276 w 2898585"/>
              <a:gd name="connsiteY7" fmla="*/ 8711 h 104186"/>
              <a:gd name="connsiteX8" fmla="*/ 1674449 w 2898585"/>
              <a:gd name="connsiteY8" fmla="*/ 100152 h 104186"/>
              <a:gd name="connsiteX9" fmla="*/ 1547123 w 2898585"/>
              <a:gd name="connsiteY9" fmla="*/ 7985 h 104186"/>
              <a:gd name="connsiteX10" fmla="*/ 1437540 w 2898585"/>
              <a:gd name="connsiteY10" fmla="*/ 96523 h 104186"/>
              <a:gd name="connsiteX11" fmla="*/ 1311767 w 2898585"/>
              <a:gd name="connsiteY11" fmla="*/ 8536 h 104186"/>
              <a:gd name="connsiteX12" fmla="*/ 1181363 w 2898585"/>
              <a:gd name="connsiteY12" fmla="*/ 98700 h 104186"/>
              <a:gd name="connsiteX13" fmla="*/ 1068152 w 2898585"/>
              <a:gd name="connsiteY13" fmla="*/ 3 h 104186"/>
              <a:gd name="connsiteX14" fmla="*/ 933170 w 2898585"/>
              <a:gd name="connsiteY14" fmla="*/ 102328 h 104186"/>
              <a:gd name="connsiteX15" fmla="*/ 815603 w 2898585"/>
              <a:gd name="connsiteY15" fmla="*/ 6535 h 104186"/>
              <a:gd name="connsiteX16" fmla="*/ 704193 w 2898585"/>
              <a:gd name="connsiteY16" fmla="*/ 103254 h 104186"/>
              <a:gd name="connsiteX17" fmla="*/ 583524 w 2898585"/>
              <a:gd name="connsiteY17" fmla="*/ 6358 h 104186"/>
              <a:gd name="connsiteX18" fmla="*/ 460353 w 2898585"/>
              <a:gd name="connsiteY18" fmla="*/ 99401 h 104186"/>
              <a:gd name="connsiteX19" fmla="*/ 336632 w 2898585"/>
              <a:gd name="connsiteY19" fmla="*/ 6509 h 104186"/>
              <a:gd name="connsiteX20" fmla="*/ 214712 w 2898585"/>
              <a:gd name="connsiteY20" fmla="*/ 101603 h 104186"/>
              <a:gd name="connsiteX21" fmla="*/ 122799 w 2898585"/>
              <a:gd name="connsiteY21" fmla="*/ 47574 h 104186"/>
              <a:gd name="connsiteX22" fmla="*/ 0 w 2898585"/>
              <a:gd name="connsiteY22" fmla="*/ 43546 h 104186"/>
              <a:gd name="connsiteX0" fmla="*/ 2898585 w 2898585"/>
              <a:gd name="connsiteY0" fmla="*/ 100014 h 108346"/>
              <a:gd name="connsiteX1" fmla="*/ 2776108 w 2898585"/>
              <a:gd name="connsiteY1" fmla="*/ 3431 h 108346"/>
              <a:gd name="connsiteX2" fmla="*/ 2654914 w 2898585"/>
              <a:gd name="connsiteY2" fmla="*/ 100151 h 108346"/>
              <a:gd name="connsiteX3" fmla="*/ 2531192 w 2898585"/>
              <a:gd name="connsiteY3" fmla="*/ 4357 h 108346"/>
              <a:gd name="connsiteX4" fmla="*/ 2165432 w 2898585"/>
              <a:gd name="connsiteY4" fmla="*/ 98699 h 108346"/>
              <a:gd name="connsiteX5" fmla="*/ 1940961 w 2898585"/>
              <a:gd name="connsiteY5" fmla="*/ 95071 h 108346"/>
              <a:gd name="connsiteX6" fmla="*/ 1803276 w 2898585"/>
              <a:gd name="connsiteY6" fmla="*/ 8711 h 108346"/>
              <a:gd name="connsiteX7" fmla="*/ 1674449 w 2898585"/>
              <a:gd name="connsiteY7" fmla="*/ 100152 h 108346"/>
              <a:gd name="connsiteX8" fmla="*/ 1547123 w 2898585"/>
              <a:gd name="connsiteY8" fmla="*/ 7985 h 108346"/>
              <a:gd name="connsiteX9" fmla="*/ 1437540 w 2898585"/>
              <a:gd name="connsiteY9" fmla="*/ 96523 h 108346"/>
              <a:gd name="connsiteX10" fmla="*/ 1311767 w 2898585"/>
              <a:gd name="connsiteY10" fmla="*/ 8536 h 108346"/>
              <a:gd name="connsiteX11" fmla="*/ 1181363 w 2898585"/>
              <a:gd name="connsiteY11" fmla="*/ 98700 h 108346"/>
              <a:gd name="connsiteX12" fmla="*/ 1068152 w 2898585"/>
              <a:gd name="connsiteY12" fmla="*/ 3 h 108346"/>
              <a:gd name="connsiteX13" fmla="*/ 933170 w 2898585"/>
              <a:gd name="connsiteY13" fmla="*/ 102328 h 108346"/>
              <a:gd name="connsiteX14" fmla="*/ 815603 w 2898585"/>
              <a:gd name="connsiteY14" fmla="*/ 6535 h 108346"/>
              <a:gd name="connsiteX15" fmla="*/ 704193 w 2898585"/>
              <a:gd name="connsiteY15" fmla="*/ 103254 h 108346"/>
              <a:gd name="connsiteX16" fmla="*/ 583524 w 2898585"/>
              <a:gd name="connsiteY16" fmla="*/ 6358 h 108346"/>
              <a:gd name="connsiteX17" fmla="*/ 460353 w 2898585"/>
              <a:gd name="connsiteY17" fmla="*/ 99401 h 108346"/>
              <a:gd name="connsiteX18" fmla="*/ 336632 w 2898585"/>
              <a:gd name="connsiteY18" fmla="*/ 6509 h 108346"/>
              <a:gd name="connsiteX19" fmla="*/ 214712 w 2898585"/>
              <a:gd name="connsiteY19" fmla="*/ 101603 h 108346"/>
              <a:gd name="connsiteX20" fmla="*/ 122799 w 2898585"/>
              <a:gd name="connsiteY20" fmla="*/ 47574 h 108346"/>
              <a:gd name="connsiteX21" fmla="*/ 0 w 2898585"/>
              <a:gd name="connsiteY21" fmla="*/ 43546 h 108346"/>
              <a:gd name="connsiteX0" fmla="*/ 2898585 w 2898585"/>
              <a:gd name="connsiteY0" fmla="*/ 100014 h 107025"/>
              <a:gd name="connsiteX1" fmla="*/ 2776108 w 2898585"/>
              <a:gd name="connsiteY1" fmla="*/ 3431 h 107025"/>
              <a:gd name="connsiteX2" fmla="*/ 2654914 w 2898585"/>
              <a:gd name="connsiteY2" fmla="*/ 100151 h 107025"/>
              <a:gd name="connsiteX3" fmla="*/ 2165432 w 2898585"/>
              <a:gd name="connsiteY3" fmla="*/ 98699 h 107025"/>
              <a:gd name="connsiteX4" fmla="*/ 1940961 w 2898585"/>
              <a:gd name="connsiteY4" fmla="*/ 95071 h 107025"/>
              <a:gd name="connsiteX5" fmla="*/ 1803276 w 2898585"/>
              <a:gd name="connsiteY5" fmla="*/ 8711 h 107025"/>
              <a:gd name="connsiteX6" fmla="*/ 1674449 w 2898585"/>
              <a:gd name="connsiteY6" fmla="*/ 100152 h 107025"/>
              <a:gd name="connsiteX7" fmla="*/ 1547123 w 2898585"/>
              <a:gd name="connsiteY7" fmla="*/ 7985 h 107025"/>
              <a:gd name="connsiteX8" fmla="*/ 1437540 w 2898585"/>
              <a:gd name="connsiteY8" fmla="*/ 96523 h 107025"/>
              <a:gd name="connsiteX9" fmla="*/ 1311767 w 2898585"/>
              <a:gd name="connsiteY9" fmla="*/ 8536 h 107025"/>
              <a:gd name="connsiteX10" fmla="*/ 1181363 w 2898585"/>
              <a:gd name="connsiteY10" fmla="*/ 98700 h 107025"/>
              <a:gd name="connsiteX11" fmla="*/ 1068152 w 2898585"/>
              <a:gd name="connsiteY11" fmla="*/ 3 h 107025"/>
              <a:gd name="connsiteX12" fmla="*/ 933170 w 2898585"/>
              <a:gd name="connsiteY12" fmla="*/ 102328 h 107025"/>
              <a:gd name="connsiteX13" fmla="*/ 815603 w 2898585"/>
              <a:gd name="connsiteY13" fmla="*/ 6535 h 107025"/>
              <a:gd name="connsiteX14" fmla="*/ 704193 w 2898585"/>
              <a:gd name="connsiteY14" fmla="*/ 103254 h 107025"/>
              <a:gd name="connsiteX15" fmla="*/ 583524 w 2898585"/>
              <a:gd name="connsiteY15" fmla="*/ 6358 h 107025"/>
              <a:gd name="connsiteX16" fmla="*/ 460353 w 2898585"/>
              <a:gd name="connsiteY16" fmla="*/ 99401 h 107025"/>
              <a:gd name="connsiteX17" fmla="*/ 336632 w 2898585"/>
              <a:gd name="connsiteY17" fmla="*/ 6509 h 107025"/>
              <a:gd name="connsiteX18" fmla="*/ 214712 w 2898585"/>
              <a:gd name="connsiteY18" fmla="*/ 101603 h 107025"/>
              <a:gd name="connsiteX19" fmla="*/ 122799 w 2898585"/>
              <a:gd name="connsiteY19" fmla="*/ 47574 h 107025"/>
              <a:gd name="connsiteX20" fmla="*/ 0 w 2898585"/>
              <a:gd name="connsiteY20" fmla="*/ 43546 h 107025"/>
              <a:gd name="connsiteX0" fmla="*/ 2898585 w 2898585"/>
              <a:gd name="connsiteY0" fmla="*/ 100014 h 108410"/>
              <a:gd name="connsiteX1" fmla="*/ 2776108 w 2898585"/>
              <a:gd name="connsiteY1" fmla="*/ 3431 h 108410"/>
              <a:gd name="connsiteX2" fmla="*/ 2165432 w 2898585"/>
              <a:gd name="connsiteY2" fmla="*/ 98699 h 108410"/>
              <a:gd name="connsiteX3" fmla="*/ 1940961 w 2898585"/>
              <a:gd name="connsiteY3" fmla="*/ 95071 h 108410"/>
              <a:gd name="connsiteX4" fmla="*/ 1803276 w 2898585"/>
              <a:gd name="connsiteY4" fmla="*/ 8711 h 108410"/>
              <a:gd name="connsiteX5" fmla="*/ 1674449 w 2898585"/>
              <a:gd name="connsiteY5" fmla="*/ 100152 h 108410"/>
              <a:gd name="connsiteX6" fmla="*/ 1547123 w 2898585"/>
              <a:gd name="connsiteY6" fmla="*/ 7985 h 108410"/>
              <a:gd name="connsiteX7" fmla="*/ 1437540 w 2898585"/>
              <a:gd name="connsiteY7" fmla="*/ 96523 h 108410"/>
              <a:gd name="connsiteX8" fmla="*/ 1311767 w 2898585"/>
              <a:gd name="connsiteY8" fmla="*/ 8536 h 108410"/>
              <a:gd name="connsiteX9" fmla="*/ 1181363 w 2898585"/>
              <a:gd name="connsiteY9" fmla="*/ 98700 h 108410"/>
              <a:gd name="connsiteX10" fmla="*/ 1068152 w 2898585"/>
              <a:gd name="connsiteY10" fmla="*/ 3 h 108410"/>
              <a:gd name="connsiteX11" fmla="*/ 933170 w 2898585"/>
              <a:gd name="connsiteY11" fmla="*/ 102328 h 108410"/>
              <a:gd name="connsiteX12" fmla="*/ 815603 w 2898585"/>
              <a:gd name="connsiteY12" fmla="*/ 6535 h 108410"/>
              <a:gd name="connsiteX13" fmla="*/ 704193 w 2898585"/>
              <a:gd name="connsiteY13" fmla="*/ 103254 h 108410"/>
              <a:gd name="connsiteX14" fmla="*/ 583524 w 2898585"/>
              <a:gd name="connsiteY14" fmla="*/ 6358 h 108410"/>
              <a:gd name="connsiteX15" fmla="*/ 460353 w 2898585"/>
              <a:gd name="connsiteY15" fmla="*/ 99401 h 108410"/>
              <a:gd name="connsiteX16" fmla="*/ 336632 w 2898585"/>
              <a:gd name="connsiteY16" fmla="*/ 6509 h 108410"/>
              <a:gd name="connsiteX17" fmla="*/ 214712 w 2898585"/>
              <a:gd name="connsiteY17" fmla="*/ 101603 h 108410"/>
              <a:gd name="connsiteX18" fmla="*/ 122799 w 2898585"/>
              <a:gd name="connsiteY18" fmla="*/ 47574 h 108410"/>
              <a:gd name="connsiteX19" fmla="*/ 0 w 2898585"/>
              <a:gd name="connsiteY19" fmla="*/ 43546 h 108410"/>
              <a:gd name="connsiteX0" fmla="*/ 2898585 w 2898585"/>
              <a:gd name="connsiteY0" fmla="*/ 100014 h 103255"/>
              <a:gd name="connsiteX1" fmla="*/ 2165432 w 2898585"/>
              <a:gd name="connsiteY1" fmla="*/ 98699 h 103255"/>
              <a:gd name="connsiteX2" fmla="*/ 1940961 w 2898585"/>
              <a:gd name="connsiteY2" fmla="*/ 95071 h 103255"/>
              <a:gd name="connsiteX3" fmla="*/ 1803276 w 2898585"/>
              <a:gd name="connsiteY3" fmla="*/ 8711 h 103255"/>
              <a:gd name="connsiteX4" fmla="*/ 1674449 w 2898585"/>
              <a:gd name="connsiteY4" fmla="*/ 100152 h 103255"/>
              <a:gd name="connsiteX5" fmla="*/ 1547123 w 2898585"/>
              <a:gd name="connsiteY5" fmla="*/ 7985 h 103255"/>
              <a:gd name="connsiteX6" fmla="*/ 1437540 w 2898585"/>
              <a:gd name="connsiteY6" fmla="*/ 96523 h 103255"/>
              <a:gd name="connsiteX7" fmla="*/ 1311767 w 2898585"/>
              <a:gd name="connsiteY7" fmla="*/ 8536 h 103255"/>
              <a:gd name="connsiteX8" fmla="*/ 1181363 w 2898585"/>
              <a:gd name="connsiteY8" fmla="*/ 98700 h 103255"/>
              <a:gd name="connsiteX9" fmla="*/ 1068152 w 2898585"/>
              <a:gd name="connsiteY9" fmla="*/ 3 h 103255"/>
              <a:gd name="connsiteX10" fmla="*/ 933170 w 2898585"/>
              <a:gd name="connsiteY10" fmla="*/ 102328 h 103255"/>
              <a:gd name="connsiteX11" fmla="*/ 815603 w 2898585"/>
              <a:gd name="connsiteY11" fmla="*/ 6535 h 103255"/>
              <a:gd name="connsiteX12" fmla="*/ 704193 w 2898585"/>
              <a:gd name="connsiteY12" fmla="*/ 103254 h 103255"/>
              <a:gd name="connsiteX13" fmla="*/ 583524 w 2898585"/>
              <a:gd name="connsiteY13" fmla="*/ 6358 h 103255"/>
              <a:gd name="connsiteX14" fmla="*/ 460353 w 2898585"/>
              <a:gd name="connsiteY14" fmla="*/ 99401 h 103255"/>
              <a:gd name="connsiteX15" fmla="*/ 336632 w 2898585"/>
              <a:gd name="connsiteY15" fmla="*/ 6509 h 103255"/>
              <a:gd name="connsiteX16" fmla="*/ 214712 w 2898585"/>
              <a:gd name="connsiteY16" fmla="*/ 101603 h 103255"/>
              <a:gd name="connsiteX17" fmla="*/ 122799 w 2898585"/>
              <a:gd name="connsiteY17" fmla="*/ 47574 h 103255"/>
              <a:gd name="connsiteX18" fmla="*/ 0 w 2898585"/>
              <a:gd name="connsiteY18" fmla="*/ 43546 h 103255"/>
              <a:gd name="connsiteX0" fmla="*/ 2165432 w 2165432"/>
              <a:gd name="connsiteY0" fmla="*/ 98699 h 103254"/>
              <a:gd name="connsiteX1" fmla="*/ 1940961 w 2165432"/>
              <a:gd name="connsiteY1" fmla="*/ 95071 h 103254"/>
              <a:gd name="connsiteX2" fmla="*/ 1803276 w 2165432"/>
              <a:gd name="connsiteY2" fmla="*/ 8711 h 103254"/>
              <a:gd name="connsiteX3" fmla="*/ 1674449 w 2165432"/>
              <a:gd name="connsiteY3" fmla="*/ 100152 h 103254"/>
              <a:gd name="connsiteX4" fmla="*/ 1547123 w 2165432"/>
              <a:gd name="connsiteY4" fmla="*/ 7985 h 103254"/>
              <a:gd name="connsiteX5" fmla="*/ 1437540 w 2165432"/>
              <a:gd name="connsiteY5" fmla="*/ 96523 h 103254"/>
              <a:gd name="connsiteX6" fmla="*/ 1311767 w 2165432"/>
              <a:gd name="connsiteY6" fmla="*/ 8536 h 103254"/>
              <a:gd name="connsiteX7" fmla="*/ 1181363 w 2165432"/>
              <a:gd name="connsiteY7" fmla="*/ 98700 h 103254"/>
              <a:gd name="connsiteX8" fmla="*/ 1068152 w 2165432"/>
              <a:gd name="connsiteY8" fmla="*/ 3 h 103254"/>
              <a:gd name="connsiteX9" fmla="*/ 933170 w 2165432"/>
              <a:gd name="connsiteY9" fmla="*/ 102328 h 103254"/>
              <a:gd name="connsiteX10" fmla="*/ 815603 w 2165432"/>
              <a:gd name="connsiteY10" fmla="*/ 6535 h 103254"/>
              <a:gd name="connsiteX11" fmla="*/ 704193 w 2165432"/>
              <a:gd name="connsiteY11" fmla="*/ 103254 h 103254"/>
              <a:gd name="connsiteX12" fmla="*/ 583524 w 2165432"/>
              <a:gd name="connsiteY12" fmla="*/ 6358 h 103254"/>
              <a:gd name="connsiteX13" fmla="*/ 460353 w 2165432"/>
              <a:gd name="connsiteY13" fmla="*/ 99401 h 103254"/>
              <a:gd name="connsiteX14" fmla="*/ 336632 w 2165432"/>
              <a:gd name="connsiteY14" fmla="*/ 6509 h 103254"/>
              <a:gd name="connsiteX15" fmla="*/ 214712 w 2165432"/>
              <a:gd name="connsiteY15" fmla="*/ 101603 h 103254"/>
              <a:gd name="connsiteX16" fmla="*/ 122799 w 2165432"/>
              <a:gd name="connsiteY16" fmla="*/ 47574 h 103254"/>
              <a:gd name="connsiteX17" fmla="*/ 0 w 2165432"/>
              <a:gd name="connsiteY17" fmla="*/ 43546 h 103254"/>
              <a:gd name="connsiteX0" fmla="*/ 1940961 w 1940961"/>
              <a:gd name="connsiteY0" fmla="*/ 95071 h 103254"/>
              <a:gd name="connsiteX1" fmla="*/ 1803276 w 1940961"/>
              <a:gd name="connsiteY1" fmla="*/ 8711 h 103254"/>
              <a:gd name="connsiteX2" fmla="*/ 1674449 w 1940961"/>
              <a:gd name="connsiteY2" fmla="*/ 100152 h 103254"/>
              <a:gd name="connsiteX3" fmla="*/ 1547123 w 1940961"/>
              <a:gd name="connsiteY3" fmla="*/ 7985 h 103254"/>
              <a:gd name="connsiteX4" fmla="*/ 1437540 w 1940961"/>
              <a:gd name="connsiteY4" fmla="*/ 96523 h 103254"/>
              <a:gd name="connsiteX5" fmla="*/ 1311767 w 1940961"/>
              <a:gd name="connsiteY5" fmla="*/ 8536 h 103254"/>
              <a:gd name="connsiteX6" fmla="*/ 1181363 w 1940961"/>
              <a:gd name="connsiteY6" fmla="*/ 98700 h 103254"/>
              <a:gd name="connsiteX7" fmla="*/ 1068152 w 1940961"/>
              <a:gd name="connsiteY7" fmla="*/ 3 h 103254"/>
              <a:gd name="connsiteX8" fmla="*/ 933170 w 1940961"/>
              <a:gd name="connsiteY8" fmla="*/ 102328 h 103254"/>
              <a:gd name="connsiteX9" fmla="*/ 815603 w 1940961"/>
              <a:gd name="connsiteY9" fmla="*/ 6535 h 103254"/>
              <a:gd name="connsiteX10" fmla="*/ 704193 w 1940961"/>
              <a:gd name="connsiteY10" fmla="*/ 103254 h 103254"/>
              <a:gd name="connsiteX11" fmla="*/ 583524 w 1940961"/>
              <a:gd name="connsiteY11" fmla="*/ 6358 h 103254"/>
              <a:gd name="connsiteX12" fmla="*/ 460353 w 1940961"/>
              <a:gd name="connsiteY12" fmla="*/ 99401 h 103254"/>
              <a:gd name="connsiteX13" fmla="*/ 336632 w 1940961"/>
              <a:gd name="connsiteY13" fmla="*/ 6509 h 103254"/>
              <a:gd name="connsiteX14" fmla="*/ 214712 w 1940961"/>
              <a:gd name="connsiteY14" fmla="*/ 101603 h 103254"/>
              <a:gd name="connsiteX15" fmla="*/ 122799 w 1940961"/>
              <a:gd name="connsiteY15" fmla="*/ 47574 h 103254"/>
              <a:gd name="connsiteX16" fmla="*/ 0 w 1940961"/>
              <a:gd name="connsiteY16" fmla="*/ 43546 h 103254"/>
              <a:gd name="connsiteX0" fmla="*/ 1940961 w 1940961"/>
              <a:gd name="connsiteY0" fmla="*/ 95071 h 105679"/>
              <a:gd name="connsiteX1" fmla="*/ 1674449 w 1940961"/>
              <a:gd name="connsiteY1" fmla="*/ 100152 h 105679"/>
              <a:gd name="connsiteX2" fmla="*/ 1547123 w 1940961"/>
              <a:gd name="connsiteY2" fmla="*/ 7985 h 105679"/>
              <a:gd name="connsiteX3" fmla="*/ 1437540 w 1940961"/>
              <a:gd name="connsiteY3" fmla="*/ 96523 h 105679"/>
              <a:gd name="connsiteX4" fmla="*/ 1311767 w 1940961"/>
              <a:gd name="connsiteY4" fmla="*/ 8536 h 105679"/>
              <a:gd name="connsiteX5" fmla="*/ 1181363 w 1940961"/>
              <a:gd name="connsiteY5" fmla="*/ 98700 h 105679"/>
              <a:gd name="connsiteX6" fmla="*/ 1068152 w 1940961"/>
              <a:gd name="connsiteY6" fmla="*/ 3 h 105679"/>
              <a:gd name="connsiteX7" fmla="*/ 933170 w 1940961"/>
              <a:gd name="connsiteY7" fmla="*/ 102328 h 105679"/>
              <a:gd name="connsiteX8" fmla="*/ 815603 w 1940961"/>
              <a:gd name="connsiteY8" fmla="*/ 6535 h 105679"/>
              <a:gd name="connsiteX9" fmla="*/ 704193 w 1940961"/>
              <a:gd name="connsiteY9" fmla="*/ 103254 h 105679"/>
              <a:gd name="connsiteX10" fmla="*/ 583524 w 1940961"/>
              <a:gd name="connsiteY10" fmla="*/ 6358 h 105679"/>
              <a:gd name="connsiteX11" fmla="*/ 460353 w 1940961"/>
              <a:gd name="connsiteY11" fmla="*/ 99401 h 105679"/>
              <a:gd name="connsiteX12" fmla="*/ 336632 w 1940961"/>
              <a:gd name="connsiteY12" fmla="*/ 6509 h 105679"/>
              <a:gd name="connsiteX13" fmla="*/ 214712 w 1940961"/>
              <a:gd name="connsiteY13" fmla="*/ 101603 h 105679"/>
              <a:gd name="connsiteX14" fmla="*/ 122799 w 1940961"/>
              <a:gd name="connsiteY14" fmla="*/ 47574 h 105679"/>
              <a:gd name="connsiteX15" fmla="*/ 0 w 1940961"/>
              <a:gd name="connsiteY15" fmla="*/ 43546 h 105679"/>
              <a:gd name="connsiteX0" fmla="*/ 1674449 w 1674449"/>
              <a:gd name="connsiteY0" fmla="*/ 100152 h 103254"/>
              <a:gd name="connsiteX1" fmla="*/ 1547123 w 1674449"/>
              <a:gd name="connsiteY1" fmla="*/ 7985 h 103254"/>
              <a:gd name="connsiteX2" fmla="*/ 1437540 w 1674449"/>
              <a:gd name="connsiteY2" fmla="*/ 96523 h 103254"/>
              <a:gd name="connsiteX3" fmla="*/ 1311767 w 1674449"/>
              <a:gd name="connsiteY3" fmla="*/ 8536 h 103254"/>
              <a:gd name="connsiteX4" fmla="*/ 1181363 w 1674449"/>
              <a:gd name="connsiteY4" fmla="*/ 98700 h 103254"/>
              <a:gd name="connsiteX5" fmla="*/ 1068152 w 1674449"/>
              <a:gd name="connsiteY5" fmla="*/ 3 h 103254"/>
              <a:gd name="connsiteX6" fmla="*/ 933170 w 1674449"/>
              <a:gd name="connsiteY6" fmla="*/ 102328 h 103254"/>
              <a:gd name="connsiteX7" fmla="*/ 815603 w 1674449"/>
              <a:gd name="connsiteY7" fmla="*/ 6535 h 103254"/>
              <a:gd name="connsiteX8" fmla="*/ 704193 w 1674449"/>
              <a:gd name="connsiteY8" fmla="*/ 103254 h 103254"/>
              <a:gd name="connsiteX9" fmla="*/ 583524 w 1674449"/>
              <a:gd name="connsiteY9" fmla="*/ 6358 h 103254"/>
              <a:gd name="connsiteX10" fmla="*/ 460353 w 1674449"/>
              <a:gd name="connsiteY10" fmla="*/ 99401 h 103254"/>
              <a:gd name="connsiteX11" fmla="*/ 336632 w 1674449"/>
              <a:gd name="connsiteY11" fmla="*/ 6509 h 103254"/>
              <a:gd name="connsiteX12" fmla="*/ 214712 w 1674449"/>
              <a:gd name="connsiteY12" fmla="*/ 101603 h 103254"/>
              <a:gd name="connsiteX13" fmla="*/ 122799 w 1674449"/>
              <a:gd name="connsiteY13" fmla="*/ 47574 h 103254"/>
              <a:gd name="connsiteX14" fmla="*/ 0 w 1674449"/>
              <a:gd name="connsiteY14" fmla="*/ 43546 h 10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449" h="103254">
                <a:moveTo>
                  <a:pt x="1674449" y="100152"/>
                </a:moveTo>
                <a:cubicBezTo>
                  <a:pt x="1608809" y="85638"/>
                  <a:pt x="1586608" y="8590"/>
                  <a:pt x="1547123" y="7985"/>
                </a:cubicBezTo>
                <a:cubicBezTo>
                  <a:pt x="1507638" y="7380"/>
                  <a:pt x="1476766" y="96431"/>
                  <a:pt x="1437540" y="96523"/>
                </a:cubicBezTo>
                <a:cubicBezTo>
                  <a:pt x="1398314" y="96615"/>
                  <a:pt x="1354463" y="8173"/>
                  <a:pt x="1311767" y="8536"/>
                </a:cubicBezTo>
                <a:cubicBezTo>
                  <a:pt x="1269071" y="8899"/>
                  <a:pt x="1221965" y="100122"/>
                  <a:pt x="1181363" y="98700"/>
                </a:cubicBezTo>
                <a:cubicBezTo>
                  <a:pt x="1140761" y="97278"/>
                  <a:pt x="1109517" y="-602"/>
                  <a:pt x="1068152" y="3"/>
                </a:cubicBezTo>
                <a:cubicBezTo>
                  <a:pt x="1026787" y="608"/>
                  <a:pt x="975261" y="101239"/>
                  <a:pt x="933170" y="102328"/>
                </a:cubicBezTo>
                <a:cubicBezTo>
                  <a:pt x="891079" y="103417"/>
                  <a:pt x="853766" y="6381"/>
                  <a:pt x="815603" y="6535"/>
                </a:cubicBezTo>
                <a:cubicBezTo>
                  <a:pt x="777440" y="6689"/>
                  <a:pt x="742873" y="103283"/>
                  <a:pt x="704193" y="103254"/>
                </a:cubicBezTo>
                <a:cubicBezTo>
                  <a:pt x="665513" y="103225"/>
                  <a:pt x="624164" y="7000"/>
                  <a:pt x="583524" y="6358"/>
                </a:cubicBezTo>
                <a:cubicBezTo>
                  <a:pt x="542884" y="5716"/>
                  <a:pt x="501502" y="99376"/>
                  <a:pt x="460353" y="99401"/>
                </a:cubicBezTo>
                <a:cubicBezTo>
                  <a:pt x="419204" y="99426"/>
                  <a:pt x="377572" y="6142"/>
                  <a:pt x="336632" y="6509"/>
                </a:cubicBezTo>
                <a:cubicBezTo>
                  <a:pt x="295692" y="6876"/>
                  <a:pt x="250351" y="94759"/>
                  <a:pt x="214712" y="101603"/>
                </a:cubicBezTo>
                <a:cubicBezTo>
                  <a:pt x="179073" y="108447"/>
                  <a:pt x="170669" y="57251"/>
                  <a:pt x="122799" y="47574"/>
                </a:cubicBezTo>
                <a:cubicBezTo>
                  <a:pt x="82656" y="39459"/>
                  <a:pt x="40933" y="44889"/>
                  <a:pt x="0" y="43546"/>
                </a:cubicBezTo>
              </a:path>
            </a:pathLst>
          </a:custGeom>
          <a:noFill/>
          <a:ln w="28575">
            <a:solidFill>
              <a:srgbClr val="FF0000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628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6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04" grpId="0" animBg="1"/>
      <p:bldP spid="5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6307"/>
          <a:stretch/>
        </p:blipFill>
        <p:spPr bwMode="auto">
          <a:xfrm rot="601052">
            <a:off x="1035743" y="1436072"/>
            <a:ext cx="10011720" cy="22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6" name="Rectangle 10"/>
          <p:cNvSpPr>
            <a:spLocks noChangeArrowheads="1"/>
          </p:cNvSpPr>
          <p:nvPr/>
        </p:nvSpPr>
        <p:spPr bwMode="auto">
          <a:xfrm>
            <a:off x="5296763" y="4361663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Symbol" charset="0"/>
              </a:rPr>
              <a:t>-1</a:t>
            </a:r>
            <a:endParaRPr lang="en-US" b="1" baseline="30000" dirty="0">
              <a:solidFill>
                <a:srgbClr val="0000FF"/>
              </a:solidFill>
              <a:latin typeface="Symbol" charset="0"/>
            </a:endParaRPr>
          </a:p>
        </p:txBody>
      </p:sp>
      <p:sp>
        <p:nvSpPr>
          <p:cNvPr id="46087" name="Rectangle 10"/>
          <p:cNvSpPr>
            <a:spLocks noChangeArrowheads="1"/>
          </p:cNvSpPr>
          <p:nvPr/>
        </p:nvSpPr>
        <p:spPr bwMode="auto">
          <a:xfrm>
            <a:off x="6349275" y="4361663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ymbol" charset="0"/>
              </a:rPr>
              <a:t>+1</a:t>
            </a:r>
            <a:endParaRPr lang="en-US" b="1" baseline="30000" dirty="0">
              <a:solidFill>
                <a:srgbClr val="FF0000"/>
              </a:solidFill>
              <a:latin typeface="Symbol" charset="0"/>
            </a:endParaRPr>
          </a:p>
        </p:txBody>
      </p:sp>
      <p:sp>
        <p:nvSpPr>
          <p:cNvPr id="46088" name="Line 7"/>
          <p:cNvSpPr>
            <a:spLocks noChangeShapeType="1"/>
          </p:cNvSpPr>
          <p:nvPr/>
        </p:nvSpPr>
        <p:spPr bwMode="auto">
          <a:xfrm>
            <a:off x="6268313" y="4380713"/>
            <a:ext cx="6207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9" name="Line 8"/>
          <p:cNvSpPr>
            <a:spLocks noChangeShapeType="1"/>
          </p:cNvSpPr>
          <p:nvPr/>
        </p:nvSpPr>
        <p:spPr bwMode="auto">
          <a:xfrm>
            <a:off x="5274538" y="4380713"/>
            <a:ext cx="62071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3" name="Line 13"/>
          <p:cNvSpPr>
            <a:spLocks noChangeShapeType="1"/>
          </p:cNvSpPr>
          <p:nvPr/>
        </p:nvSpPr>
        <p:spPr bwMode="auto">
          <a:xfrm>
            <a:off x="6225429" y="3019364"/>
            <a:ext cx="396000" cy="1152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4" name="Line 13"/>
          <p:cNvSpPr>
            <a:spLocks noChangeShapeType="1"/>
          </p:cNvSpPr>
          <p:nvPr/>
        </p:nvSpPr>
        <p:spPr bwMode="auto">
          <a:xfrm flipH="1">
            <a:off x="5605429" y="3031338"/>
            <a:ext cx="396000" cy="11520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0" name="Line 6"/>
          <p:cNvSpPr>
            <a:spLocks noChangeShapeType="1"/>
          </p:cNvSpPr>
          <p:nvPr/>
        </p:nvSpPr>
        <p:spPr bwMode="auto">
          <a:xfrm>
            <a:off x="5771426" y="2882113"/>
            <a:ext cx="6207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Ellipse 56"/>
          <p:cNvSpPr>
            <a:spLocks/>
          </p:cNvSpPr>
          <p:nvPr/>
        </p:nvSpPr>
        <p:spPr>
          <a:xfrm>
            <a:off x="4934958" y="2605250"/>
            <a:ext cx="2340000" cy="2340000"/>
          </a:xfrm>
          <a:prstGeom prst="ellips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orme libre 53"/>
          <p:cNvSpPr/>
          <p:nvPr/>
        </p:nvSpPr>
        <p:spPr>
          <a:xfrm flipV="1">
            <a:off x="9023321" y="2504384"/>
            <a:ext cx="1674449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0014 h 103254"/>
              <a:gd name="connsiteX1" fmla="*/ 2776108 w 2898585"/>
              <a:gd name="connsiteY1" fmla="*/ 3431 h 103254"/>
              <a:gd name="connsiteX2" fmla="*/ 2654914 w 2898585"/>
              <a:gd name="connsiteY2" fmla="*/ 100151 h 103254"/>
              <a:gd name="connsiteX3" fmla="*/ 2531192 w 2898585"/>
              <a:gd name="connsiteY3" fmla="*/ 4357 h 103254"/>
              <a:gd name="connsiteX4" fmla="*/ 2417981 w 2898585"/>
              <a:gd name="connsiteY4" fmla="*/ 96523 h 103254"/>
              <a:gd name="connsiteX5" fmla="*/ 2289529 w 2898585"/>
              <a:gd name="connsiteY5" fmla="*/ 6535 h 103254"/>
              <a:gd name="connsiteX6" fmla="*/ 2165432 w 2898585"/>
              <a:gd name="connsiteY6" fmla="*/ 98699 h 103254"/>
              <a:gd name="connsiteX7" fmla="*/ 2060203 w 2898585"/>
              <a:gd name="connsiteY7" fmla="*/ 6534 h 103254"/>
              <a:gd name="connsiteX8" fmla="*/ 1940961 w 2898585"/>
              <a:gd name="connsiteY8" fmla="*/ 95071 h 103254"/>
              <a:gd name="connsiteX9" fmla="*/ 1803276 w 2898585"/>
              <a:gd name="connsiteY9" fmla="*/ 8711 h 103254"/>
              <a:gd name="connsiteX10" fmla="*/ 1674449 w 2898585"/>
              <a:gd name="connsiteY10" fmla="*/ 100152 h 103254"/>
              <a:gd name="connsiteX11" fmla="*/ 1547123 w 2898585"/>
              <a:gd name="connsiteY11" fmla="*/ 7985 h 103254"/>
              <a:gd name="connsiteX12" fmla="*/ 1437540 w 2898585"/>
              <a:gd name="connsiteY12" fmla="*/ 96523 h 103254"/>
              <a:gd name="connsiteX13" fmla="*/ 1311767 w 2898585"/>
              <a:gd name="connsiteY13" fmla="*/ 8536 h 103254"/>
              <a:gd name="connsiteX14" fmla="*/ 1181363 w 2898585"/>
              <a:gd name="connsiteY14" fmla="*/ 98700 h 103254"/>
              <a:gd name="connsiteX15" fmla="*/ 1068152 w 2898585"/>
              <a:gd name="connsiteY15" fmla="*/ 3 h 103254"/>
              <a:gd name="connsiteX16" fmla="*/ 933170 w 2898585"/>
              <a:gd name="connsiteY16" fmla="*/ 102328 h 103254"/>
              <a:gd name="connsiteX17" fmla="*/ 815603 w 2898585"/>
              <a:gd name="connsiteY17" fmla="*/ 6535 h 103254"/>
              <a:gd name="connsiteX18" fmla="*/ 704193 w 2898585"/>
              <a:gd name="connsiteY18" fmla="*/ 103254 h 103254"/>
              <a:gd name="connsiteX19" fmla="*/ 583524 w 2898585"/>
              <a:gd name="connsiteY19" fmla="*/ 6358 h 103254"/>
              <a:gd name="connsiteX20" fmla="*/ 460353 w 2898585"/>
              <a:gd name="connsiteY20" fmla="*/ 99401 h 103254"/>
              <a:gd name="connsiteX21" fmla="*/ 336632 w 2898585"/>
              <a:gd name="connsiteY21" fmla="*/ 6509 h 103254"/>
              <a:gd name="connsiteX22" fmla="*/ 214712 w 2898585"/>
              <a:gd name="connsiteY22" fmla="*/ 101603 h 103254"/>
              <a:gd name="connsiteX23" fmla="*/ 122799 w 2898585"/>
              <a:gd name="connsiteY23" fmla="*/ 47574 h 103254"/>
              <a:gd name="connsiteX24" fmla="*/ 0 w 2898585"/>
              <a:gd name="connsiteY24" fmla="*/ 43546 h 103254"/>
              <a:gd name="connsiteX0" fmla="*/ 2898585 w 2898585"/>
              <a:gd name="connsiteY0" fmla="*/ 100014 h 108196"/>
              <a:gd name="connsiteX1" fmla="*/ 2776108 w 2898585"/>
              <a:gd name="connsiteY1" fmla="*/ 3431 h 108196"/>
              <a:gd name="connsiteX2" fmla="*/ 2654914 w 2898585"/>
              <a:gd name="connsiteY2" fmla="*/ 100151 h 108196"/>
              <a:gd name="connsiteX3" fmla="*/ 2531192 w 2898585"/>
              <a:gd name="connsiteY3" fmla="*/ 4357 h 108196"/>
              <a:gd name="connsiteX4" fmla="*/ 2417981 w 2898585"/>
              <a:gd name="connsiteY4" fmla="*/ 96523 h 108196"/>
              <a:gd name="connsiteX5" fmla="*/ 2289529 w 2898585"/>
              <a:gd name="connsiteY5" fmla="*/ 6535 h 108196"/>
              <a:gd name="connsiteX6" fmla="*/ 2165432 w 2898585"/>
              <a:gd name="connsiteY6" fmla="*/ 98699 h 108196"/>
              <a:gd name="connsiteX7" fmla="*/ 1940961 w 2898585"/>
              <a:gd name="connsiteY7" fmla="*/ 95071 h 108196"/>
              <a:gd name="connsiteX8" fmla="*/ 1803276 w 2898585"/>
              <a:gd name="connsiteY8" fmla="*/ 8711 h 108196"/>
              <a:gd name="connsiteX9" fmla="*/ 1674449 w 2898585"/>
              <a:gd name="connsiteY9" fmla="*/ 100152 h 108196"/>
              <a:gd name="connsiteX10" fmla="*/ 1547123 w 2898585"/>
              <a:gd name="connsiteY10" fmla="*/ 7985 h 108196"/>
              <a:gd name="connsiteX11" fmla="*/ 1437540 w 2898585"/>
              <a:gd name="connsiteY11" fmla="*/ 96523 h 108196"/>
              <a:gd name="connsiteX12" fmla="*/ 1311767 w 2898585"/>
              <a:gd name="connsiteY12" fmla="*/ 8536 h 108196"/>
              <a:gd name="connsiteX13" fmla="*/ 1181363 w 2898585"/>
              <a:gd name="connsiteY13" fmla="*/ 98700 h 108196"/>
              <a:gd name="connsiteX14" fmla="*/ 1068152 w 2898585"/>
              <a:gd name="connsiteY14" fmla="*/ 3 h 108196"/>
              <a:gd name="connsiteX15" fmla="*/ 933170 w 2898585"/>
              <a:gd name="connsiteY15" fmla="*/ 102328 h 108196"/>
              <a:gd name="connsiteX16" fmla="*/ 815603 w 2898585"/>
              <a:gd name="connsiteY16" fmla="*/ 6535 h 108196"/>
              <a:gd name="connsiteX17" fmla="*/ 704193 w 2898585"/>
              <a:gd name="connsiteY17" fmla="*/ 103254 h 108196"/>
              <a:gd name="connsiteX18" fmla="*/ 583524 w 2898585"/>
              <a:gd name="connsiteY18" fmla="*/ 6358 h 108196"/>
              <a:gd name="connsiteX19" fmla="*/ 460353 w 2898585"/>
              <a:gd name="connsiteY19" fmla="*/ 99401 h 108196"/>
              <a:gd name="connsiteX20" fmla="*/ 336632 w 2898585"/>
              <a:gd name="connsiteY20" fmla="*/ 6509 h 108196"/>
              <a:gd name="connsiteX21" fmla="*/ 214712 w 2898585"/>
              <a:gd name="connsiteY21" fmla="*/ 101603 h 108196"/>
              <a:gd name="connsiteX22" fmla="*/ 122799 w 2898585"/>
              <a:gd name="connsiteY22" fmla="*/ 47574 h 108196"/>
              <a:gd name="connsiteX23" fmla="*/ 0 w 2898585"/>
              <a:gd name="connsiteY23" fmla="*/ 43546 h 108196"/>
              <a:gd name="connsiteX0" fmla="*/ 2898585 w 2898585"/>
              <a:gd name="connsiteY0" fmla="*/ 100014 h 104186"/>
              <a:gd name="connsiteX1" fmla="*/ 2776108 w 2898585"/>
              <a:gd name="connsiteY1" fmla="*/ 3431 h 104186"/>
              <a:gd name="connsiteX2" fmla="*/ 2654914 w 2898585"/>
              <a:gd name="connsiteY2" fmla="*/ 100151 h 104186"/>
              <a:gd name="connsiteX3" fmla="*/ 2531192 w 2898585"/>
              <a:gd name="connsiteY3" fmla="*/ 4357 h 104186"/>
              <a:gd name="connsiteX4" fmla="*/ 2417981 w 2898585"/>
              <a:gd name="connsiteY4" fmla="*/ 96523 h 104186"/>
              <a:gd name="connsiteX5" fmla="*/ 2165432 w 2898585"/>
              <a:gd name="connsiteY5" fmla="*/ 98699 h 104186"/>
              <a:gd name="connsiteX6" fmla="*/ 1940961 w 2898585"/>
              <a:gd name="connsiteY6" fmla="*/ 95071 h 104186"/>
              <a:gd name="connsiteX7" fmla="*/ 1803276 w 2898585"/>
              <a:gd name="connsiteY7" fmla="*/ 8711 h 104186"/>
              <a:gd name="connsiteX8" fmla="*/ 1674449 w 2898585"/>
              <a:gd name="connsiteY8" fmla="*/ 100152 h 104186"/>
              <a:gd name="connsiteX9" fmla="*/ 1547123 w 2898585"/>
              <a:gd name="connsiteY9" fmla="*/ 7985 h 104186"/>
              <a:gd name="connsiteX10" fmla="*/ 1437540 w 2898585"/>
              <a:gd name="connsiteY10" fmla="*/ 96523 h 104186"/>
              <a:gd name="connsiteX11" fmla="*/ 1311767 w 2898585"/>
              <a:gd name="connsiteY11" fmla="*/ 8536 h 104186"/>
              <a:gd name="connsiteX12" fmla="*/ 1181363 w 2898585"/>
              <a:gd name="connsiteY12" fmla="*/ 98700 h 104186"/>
              <a:gd name="connsiteX13" fmla="*/ 1068152 w 2898585"/>
              <a:gd name="connsiteY13" fmla="*/ 3 h 104186"/>
              <a:gd name="connsiteX14" fmla="*/ 933170 w 2898585"/>
              <a:gd name="connsiteY14" fmla="*/ 102328 h 104186"/>
              <a:gd name="connsiteX15" fmla="*/ 815603 w 2898585"/>
              <a:gd name="connsiteY15" fmla="*/ 6535 h 104186"/>
              <a:gd name="connsiteX16" fmla="*/ 704193 w 2898585"/>
              <a:gd name="connsiteY16" fmla="*/ 103254 h 104186"/>
              <a:gd name="connsiteX17" fmla="*/ 583524 w 2898585"/>
              <a:gd name="connsiteY17" fmla="*/ 6358 h 104186"/>
              <a:gd name="connsiteX18" fmla="*/ 460353 w 2898585"/>
              <a:gd name="connsiteY18" fmla="*/ 99401 h 104186"/>
              <a:gd name="connsiteX19" fmla="*/ 336632 w 2898585"/>
              <a:gd name="connsiteY19" fmla="*/ 6509 h 104186"/>
              <a:gd name="connsiteX20" fmla="*/ 214712 w 2898585"/>
              <a:gd name="connsiteY20" fmla="*/ 101603 h 104186"/>
              <a:gd name="connsiteX21" fmla="*/ 122799 w 2898585"/>
              <a:gd name="connsiteY21" fmla="*/ 47574 h 104186"/>
              <a:gd name="connsiteX22" fmla="*/ 0 w 2898585"/>
              <a:gd name="connsiteY22" fmla="*/ 43546 h 104186"/>
              <a:gd name="connsiteX0" fmla="*/ 2898585 w 2898585"/>
              <a:gd name="connsiteY0" fmla="*/ 100014 h 108346"/>
              <a:gd name="connsiteX1" fmla="*/ 2776108 w 2898585"/>
              <a:gd name="connsiteY1" fmla="*/ 3431 h 108346"/>
              <a:gd name="connsiteX2" fmla="*/ 2654914 w 2898585"/>
              <a:gd name="connsiteY2" fmla="*/ 100151 h 108346"/>
              <a:gd name="connsiteX3" fmla="*/ 2531192 w 2898585"/>
              <a:gd name="connsiteY3" fmla="*/ 4357 h 108346"/>
              <a:gd name="connsiteX4" fmla="*/ 2165432 w 2898585"/>
              <a:gd name="connsiteY4" fmla="*/ 98699 h 108346"/>
              <a:gd name="connsiteX5" fmla="*/ 1940961 w 2898585"/>
              <a:gd name="connsiteY5" fmla="*/ 95071 h 108346"/>
              <a:gd name="connsiteX6" fmla="*/ 1803276 w 2898585"/>
              <a:gd name="connsiteY6" fmla="*/ 8711 h 108346"/>
              <a:gd name="connsiteX7" fmla="*/ 1674449 w 2898585"/>
              <a:gd name="connsiteY7" fmla="*/ 100152 h 108346"/>
              <a:gd name="connsiteX8" fmla="*/ 1547123 w 2898585"/>
              <a:gd name="connsiteY8" fmla="*/ 7985 h 108346"/>
              <a:gd name="connsiteX9" fmla="*/ 1437540 w 2898585"/>
              <a:gd name="connsiteY9" fmla="*/ 96523 h 108346"/>
              <a:gd name="connsiteX10" fmla="*/ 1311767 w 2898585"/>
              <a:gd name="connsiteY10" fmla="*/ 8536 h 108346"/>
              <a:gd name="connsiteX11" fmla="*/ 1181363 w 2898585"/>
              <a:gd name="connsiteY11" fmla="*/ 98700 h 108346"/>
              <a:gd name="connsiteX12" fmla="*/ 1068152 w 2898585"/>
              <a:gd name="connsiteY12" fmla="*/ 3 h 108346"/>
              <a:gd name="connsiteX13" fmla="*/ 933170 w 2898585"/>
              <a:gd name="connsiteY13" fmla="*/ 102328 h 108346"/>
              <a:gd name="connsiteX14" fmla="*/ 815603 w 2898585"/>
              <a:gd name="connsiteY14" fmla="*/ 6535 h 108346"/>
              <a:gd name="connsiteX15" fmla="*/ 704193 w 2898585"/>
              <a:gd name="connsiteY15" fmla="*/ 103254 h 108346"/>
              <a:gd name="connsiteX16" fmla="*/ 583524 w 2898585"/>
              <a:gd name="connsiteY16" fmla="*/ 6358 h 108346"/>
              <a:gd name="connsiteX17" fmla="*/ 460353 w 2898585"/>
              <a:gd name="connsiteY17" fmla="*/ 99401 h 108346"/>
              <a:gd name="connsiteX18" fmla="*/ 336632 w 2898585"/>
              <a:gd name="connsiteY18" fmla="*/ 6509 h 108346"/>
              <a:gd name="connsiteX19" fmla="*/ 214712 w 2898585"/>
              <a:gd name="connsiteY19" fmla="*/ 101603 h 108346"/>
              <a:gd name="connsiteX20" fmla="*/ 122799 w 2898585"/>
              <a:gd name="connsiteY20" fmla="*/ 47574 h 108346"/>
              <a:gd name="connsiteX21" fmla="*/ 0 w 2898585"/>
              <a:gd name="connsiteY21" fmla="*/ 43546 h 108346"/>
              <a:gd name="connsiteX0" fmla="*/ 2898585 w 2898585"/>
              <a:gd name="connsiteY0" fmla="*/ 100014 h 107025"/>
              <a:gd name="connsiteX1" fmla="*/ 2776108 w 2898585"/>
              <a:gd name="connsiteY1" fmla="*/ 3431 h 107025"/>
              <a:gd name="connsiteX2" fmla="*/ 2654914 w 2898585"/>
              <a:gd name="connsiteY2" fmla="*/ 100151 h 107025"/>
              <a:gd name="connsiteX3" fmla="*/ 2165432 w 2898585"/>
              <a:gd name="connsiteY3" fmla="*/ 98699 h 107025"/>
              <a:gd name="connsiteX4" fmla="*/ 1940961 w 2898585"/>
              <a:gd name="connsiteY4" fmla="*/ 95071 h 107025"/>
              <a:gd name="connsiteX5" fmla="*/ 1803276 w 2898585"/>
              <a:gd name="connsiteY5" fmla="*/ 8711 h 107025"/>
              <a:gd name="connsiteX6" fmla="*/ 1674449 w 2898585"/>
              <a:gd name="connsiteY6" fmla="*/ 100152 h 107025"/>
              <a:gd name="connsiteX7" fmla="*/ 1547123 w 2898585"/>
              <a:gd name="connsiteY7" fmla="*/ 7985 h 107025"/>
              <a:gd name="connsiteX8" fmla="*/ 1437540 w 2898585"/>
              <a:gd name="connsiteY8" fmla="*/ 96523 h 107025"/>
              <a:gd name="connsiteX9" fmla="*/ 1311767 w 2898585"/>
              <a:gd name="connsiteY9" fmla="*/ 8536 h 107025"/>
              <a:gd name="connsiteX10" fmla="*/ 1181363 w 2898585"/>
              <a:gd name="connsiteY10" fmla="*/ 98700 h 107025"/>
              <a:gd name="connsiteX11" fmla="*/ 1068152 w 2898585"/>
              <a:gd name="connsiteY11" fmla="*/ 3 h 107025"/>
              <a:gd name="connsiteX12" fmla="*/ 933170 w 2898585"/>
              <a:gd name="connsiteY12" fmla="*/ 102328 h 107025"/>
              <a:gd name="connsiteX13" fmla="*/ 815603 w 2898585"/>
              <a:gd name="connsiteY13" fmla="*/ 6535 h 107025"/>
              <a:gd name="connsiteX14" fmla="*/ 704193 w 2898585"/>
              <a:gd name="connsiteY14" fmla="*/ 103254 h 107025"/>
              <a:gd name="connsiteX15" fmla="*/ 583524 w 2898585"/>
              <a:gd name="connsiteY15" fmla="*/ 6358 h 107025"/>
              <a:gd name="connsiteX16" fmla="*/ 460353 w 2898585"/>
              <a:gd name="connsiteY16" fmla="*/ 99401 h 107025"/>
              <a:gd name="connsiteX17" fmla="*/ 336632 w 2898585"/>
              <a:gd name="connsiteY17" fmla="*/ 6509 h 107025"/>
              <a:gd name="connsiteX18" fmla="*/ 214712 w 2898585"/>
              <a:gd name="connsiteY18" fmla="*/ 101603 h 107025"/>
              <a:gd name="connsiteX19" fmla="*/ 122799 w 2898585"/>
              <a:gd name="connsiteY19" fmla="*/ 47574 h 107025"/>
              <a:gd name="connsiteX20" fmla="*/ 0 w 2898585"/>
              <a:gd name="connsiteY20" fmla="*/ 43546 h 107025"/>
              <a:gd name="connsiteX0" fmla="*/ 2898585 w 2898585"/>
              <a:gd name="connsiteY0" fmla="*/ 100014 h 108410"/>
              <a:gd name="connsiteX1" fmla="*/ 2776108 w 2898585"/>
              <a:gd name="connsiteY1" fmla="*/ 3431 h 108410"/>
              <a:gd name="connsiteX2" fmla="*/ 2165432 w 2898585"/>
              <a:gd name="connsiteY2" fmla="*/ 98699 h 108410"/>
              <a:gd name="connsiteX3" fmla="*/ 1940961 w 2898585"/>
              <a:gd name="connsiteY3" fmla="*/ 95071 h 108410"/>
              <a:gd name="connsiteX4" fmla="*/ 1803276 w 2898585"/>
              <a:gd name="connsiteY4" fmla="*/ 8711 h 108410"/>
              <a:gd name="connsiteX5" fmla="*/ 1674449 w 2898585"/>
              <a:gd name="connsiteY5" fmla="*/ 100152 h 108410"/>
              <a:gd name="connsiteX6" fmla="*/ 1547123 w 2898585"/>
              <a:gd name="connsiteY6" fmla="*/ 7985 h 108410"/>
              <a:gd name="connsiteX7" fmla="*/ 1437540 w 2898585"/>
              <a:gd name="connsiteY7" fmla="*/ 96523 h 108410"/>
              <a:gd name="connsiteX8" fmla="*/ 1311767 w 2898585"/>
              <a:gd name="connsiteY8" fmla="*/ 8536 h 108410"/>
              <a:gd name="connsiteX9" fmla="*/ 1181363 w 2898585"/>
              <a:gd name="connsiteY9" fmla="*/ 98700 h 108410"/>
              <a:gd name="connsiteX10" fmla="*/ 1068152 w 2898585"/>
              <a:gd name="connsiteY10" fmla="*/ 3 h 108410"/>
              <a:gd name="connsiteX11" fmla="*/ 933170 w 2898585"/>
              <a:gd name="connsiteY11" fmla="*/ 102328 h 108410"/>
              <a:gd name="connsiteX12" fmla="*/ 815603 w 2898585"/>
              <a:gd name="connsiteY12" fmla="*/ 6535 h 108410"/>
              <a:gd name="connsiteX13" fmla="*/ 704193 w 2898585"/>
              <a:gd name="connsiteY13" fmla="*/ 103254 h 108410"/>
              <a:gd name="connsiteX14" fmla="*/ 583524 w 2898585"/>
              <a:gd name="connsiteY14" fmla="*/ 6358 h 108410"/>
              <a:gd name="connsiteX15" fmla="*/ 460353 w 2898585"/>
              <a:gd name="connsiteY15" fmla="*/ 99401 h 108410"/>
              <a:gd name="connsiteX16" fmla="*/ 336632 w 2898585"/>
              <a:gd name="connsiteY16" fmla="*/ 6509 h 108410"/>
              <a:gd name="connsiteX17" fmla="*/ 214712 w 2898585"/>
              <a:gd name="connsiteY17" fmla="*/ 101603 h 108410"/>
              <a:gd name="connsiteX18" fmla="*/ 122799 w 2898585"/>
              <a:gd name="connsiteY18" fmla="*/ 47574 h 108410"/>
              <a:gd name="connsiteX19" fmla="*/ 0 w 2898585"/>
              <a:gd name="connsiteY19" fmla="*/ 43546 h 108410"/>
              <a:gd name="connsiteX0" fmla="*/ 2898585 w 2898585"/>
              <a:gd name="connsiteY0" fmla="*/ 100014 h 103255"/>
              <a:gd name="connsiteX1" fmla="*/ 2165432 w 2898585"/>
              <a:gd name="connsiteY1" fmla="*/ 98699 h 103255"/>
              <a:gd name="connsiteX2" fmla="*/ 1940961 w 2898585"/>
              <a:gd name="connsiteY2" fmla="*/ 95071 h 103255"/>
              <a:gd name="connsiteX3" fmla="*/ 1803276 w 2898585"/>
              <a:gd name="connsiteY3" fmla="*/ 8711 h 103255"/>
              <a:gd name="connsiteX4" fmla="*/ 1674449 w 2898585"/>
              <a:gd name="connsiteY4" fmla="*/ 100152 h 103255"/>
              <a:gd name="connsiteX5" fmla="*/ 1547123 w 2898585"/>
              <a:gd name="connsiteY5" fmla="*/ 7985 h 103255"/>
              <a:gd name="connsiteX6" fmla="*/ 1437540 w 2898585"/>
              <a:gd name="connsiteY6" fmla="*/ 96523 h 103255"/>
              <a:gd name="connsiteX7" fmla="*/ 1311767 w 2898585"/>
              <a:gd name="connsiteY7" fmla="*/ 8536 h 103255"/>
              <a:gd name="connsiteX8" fmla="*/ 1181363 w 2898585"/>
              <a:gd name="connsiteY8" fmla="*/ 98700 h 103255"/>
              <a:gd name="connsiteX9" fmla="*/ 1068152 w 2898585"/>
              <a:gd name="connsiteY9" fmla="*/ 3 h 103255"/>
              <a:gd name="connsiteX10" fmla="*/ 933170 w 2898585"/>
              <a:gd name="connsiteY10" fmla="*/ 102328 h 103255"/>
              <a:gd name="connsiteX11" fmla="*/ 815603 w 2898585"/>
              <a:gd name="connsiteY11" fmla="*/ 6535 h 103255"/>
              <a:gd name="connsiteX12" fmla="*/ 704193 w 2898585"/>
              <a:gd name="connsiteY12" fmla="*/ 103254 h 103255"/>
              <a:gd name="connsiteX13" fmla="*/ 583524 w 2898585"/>
              <a:gd name="connsiteY13" fmla="*/ 6358 h 103255"/>
              <a:gd name="connsiteX14" fmla="*/ 460353 w 2898585"/>
              <a:gd name="connsiteY14" fmla="*/ 99401 h 103255"/>
              <a:gd name="connsiteX15" fmla="*/ 336632 w 2898585"/>
              <a:gd name="connsiteY15" fmla="*/ 6509 h 103255"/>
              <a:gd name="connsiteX16" fmla="*/ 214712 w 2898585"/>
              <a:gd name="connsiteY16" fmla="*/ 101603 h 103255"/>
              <a:gd name="connsiteX17" fmla="*/ 122799 w 2898585"/>
              <a:gd name="connsiteY17" fmla="*/ 47574 h 103255"/>
              <a:gd name="connsiteX18" fmla="*/ 0 w 2898585"/>
              <a:gd name="connsiteY18" fmla="*/ 43546 h 103255"/>
              <a:gd name="connsiteX0" fmla="*/ 2165432 w 2165432"/>
              <a:gd name="connsiteY0" fmla="*/ 98699 h 103254"/>
              <a:gd name="connsiteX1" fmla="*/ 1940961 w 2165432"/>
              <a:gd name="connsiteY1" fmla="*/ 95071 h 103254"/>
              <a:gd name="connsiteX2" fmla="*/ 1803276 w 2165432"/>
              <a:gd name="connsiteY2" fmla="*/ 8711 h 103254"/>
              <a:gd name="connsiteX3" fmla="*/ 1674449 w 2165432"/>
              <a:gd name="connsiteY3" fmla="*/ 100152 h 103254"/>
              <a:gd name="connsiteX4" fmla="*/ 1547123 w 2165432"/>
              <a:gd name="connsiteY4" fmla="*/ 7985 h 103254"/>
              <a:gd name="connsiteX5" fmla="*/ 1437540 w 2165432"/>
              <a:gd name="connsiteY5" fmla="*/ 96523 h 103254"/>
              <a:gd name="connsiteX6" fmla="*/ 1311767 w 2165432"/>
              <a:gd name="connsiteY6" fmla="*/ 8536 h 103254"/>
              <a:gd name="connsiteX7" fmla="*/ 1181363 w 2165432"/>
              <a:gd name="connsiteY7" fmla="*/ 98700 h 103254"/>
              <a:gd name="connsiteX8" fmla="*/ 1068152 w 2165432"/>
              <a:gd name="connsiteY8" fmla="*/ 3 h 103254"/>
              <a:gd name="connsiteX9" fmla="*/ 933170 w 2165432"/>
              <a:gd name="connsiteY9" fmla="*/ 102328 h 103254"/>
              <a:gd name="connsiteX10" fmla="*/ 815603 w 2165432"/>
              <a:gd name="connsiteY10" fmla="*/ 6535 h 103254"/>
              <a:gd name="connsiteX11" fmla="*/ 704193 w 2165432"/>
              <a:gd name="connsiteY11" fmla="*/ 103254 h 103254"/>
              <a:gd name="connsiteX12" fmla="*/ 583524 w 2165432"/>
              <a:gd name="connsiteY12" fmla="*/ 6358 h 103254"/>
              <a:gd name="connsiteX13" fmla="*/ 460353 w 2165432"/>
              <a:gd name="connsiteY13" fmla="*/ 99401 h 103254"/>
              <a:gd name="connsiteX14" fmla="*/ 336632 w 2165432"/>
              <a:gd name="connsiteY14" fmla="*/ 6509 h 103254"/>
              <a:gd name="connsiteX15" fmla="*/ 214712 w 2165432"/>
              <a:gd name="connsiteY15" fmla="*/ 101603 h 103254"/>
              <a:gd name="connsiteX16" fmla="*/ 122799 w 2165432"/>
              <a:gd name="connsiteY16" fmla="*/ 47574 h 103254"/>
              <a:gd name="connsiteX17" fmla="*/ 0 w 2165432"/>
              <a:gd name="connsiteY17" fmla="*/ 43546 h 103254"/>
              <a:gd name="connsiteX0" fmla="*/ 1940961 w 1940961"/>
              <a:gd name="connsiteY0" fmla="*/ 95071 h 103254"/>
              <a:gd name="connsiteX1" fmla="*/ 1803276 w 1940961"/>
              <a:gd name="connsiteY1" fmla="*/ 8711 h 103254"/>
              <a:gd name="connsiteX2" fmla="*/ 1674449 w 1940961"/>
              <a:gd name="connsiteY2" fmla="*/ 100152 h 103254"/>
              <a:gd name="connsiteX3" fmla="*/ 1547123 w 1940961"/>
              <a:gd name="connsiteY3" fmla="*/ 7985 h 103254"/>
              <a:gd name="connsiteX4" fmla="*/ 1437540 w 1940961"/>
              <a:gd name="connsiteY4" fmla="*/ 96523 h 103254"/>
              <a:gd name="connsiteX5" fmla="*/ 1311767 w 1940961"/>
              <a:gd name="connsiteY5" fmla="*/ 8536 h 103254"/>
              <a:gd name="connsiteX6" fmla="*/ 1181363 w 1940961"/>
              <a:gd name="connsiteY6" fmla="*/ 98700 h 103254"/>
              <a:gd name="connsiteX7" fmla="*/ 1068152 w 1940961"/>
              <a:gd name="connsiteY7" fmla="*/ 3 h 103254"/>
              <a:gd name="connsiteX8" fmla="*/ 933170 w 1940961"/>
              <a:gd name="connsiteY8" fmla="*/ 102328 h 103254"/>
              <a:gd name="connsiteX9" fmla="*/ 815603 w 1940961"/>
              <a:gd name="connsiteY9" fmla="*/ 6535 h 103254"/>
              <a:gd name="connsiteX10" fmla="*/ 704193 w 1940961"/>
              <a:gd name="connsiteY10" fmla="*/ 103254 h 103254"/>
              <a:gd name="connsiteX11" fmla="*/ 583524 w 1940961"/>
              <a:gd name="connsiteY11" fmla="*/ 6358 h 103254"/>
              <a:gd name="connsiteX12" fmla="*/ 460353 w 1940961"/>
              <a:gd name="connsiteY12" fmla="*/ 99401 h 103254"/>
              <a:gd name="connsiteX13" fmla="*/ 336632 w 1940961"/>
              <a:gd name="connsiteY13" fmla="*/ 6509 h 103254"/>
              <a:gd name="connsiteX14" fmla="*/ 214712 w 1940961"/>
              <a:gd name="connsiteY14" fmla="*/ 101603 h 103254"/>
              <a:gd name="connsiteX15" fmla="*/ 122799 w 1940961"/>
              <a:gd name="connsiteY15" fmla="*/ 47574 h 103254"/>
              <a:gd name="connsiteX16" fmla="*/ 0 w 1940961"/>
              <a:gd name="connsiteY16" fmla="*/ 43546 h 103254"/>
              <a:gd name="connsiteX0" fmla="*/ 1940961 w 1940961"/>
              <a:gd name="connsiteY0" fmla="*/ 95071 h 105679"/>
              <a:gd name="connsiteX1" fmla="*/ 1674449 w 1940961"/>
              <a:gd name="connsiteY1" fmla="*/ 100152 h 105679"/>
              <a:gd name="connsiteX2" fmla="*/ 1547123 w 1940961"/>
              <a:gd name="connsiteY2" fmla="*/ 7985 h 105679"/>
              <a:gd name="connsiteX3" fmla="*/ 1437540 w 1940961"/>
              <a:gd name="connsiteY3" fmla="*/ 96523 h 105679"/>
              <a:gd name="connsiteX4" fmla="*/ 1311767 w 1940961"/>
              <a:gd name="connsiteY4" fmla="*/ 8536 h 105679"/>
              <a:gd name="connsiteX5" fmla="*/ 1181363 w 1940961"/>
              <a:gd name="connsiteY5" fmla="*/ 98700 h 105679"/>
              <a:gd name="connsiteX6" fmla="*/ 1068152 w 1940961"/>
              <a:gd name="connsiteY6" fmla="*/ 3 h 105679"/>
              <a:gd name="connsiteX7" fmla="*/ 933170 w 1940961"/>
              <a:gd name="connsiteY7" fmla="*/ 102328 h 105679"/>
              <a:gd name="connsiteX8" fmla="*/ 815603 w 1940961"/>
              <a:gd name="connsiteY8" fmla="*/ 6535 h 105679"/>
              <a:gd name="connsiteX9" fmla="*/ 704193 w 1940961"/>
              <a:gd name="connsiteY9" fmla="*/ 103254 h 105679"/>
              <a:gd name="connsiteX10" fmla="*/ 583524 w 1940961"/>
              <a:gd name="connsiteY10" fmla="*/ 6358 h 105679"/>
              <a:gd name="connsiteX11" fmla="*/ 460353 w 1940961"/>
              <a:gd name="connsiteY11" fmla="*/ 99401 h 105679"/>
              <a:gd name="connsiteX12" fmla="*/ 336632 w 1940961"/>
              <a:gd name="connsiteY12" fmla="*/ 6509 h 105679"/>
              <a:gd name="connsiteX13" fmla="*/ 214712 w 1940961"/>
              <a:gd name="connsiteY13" fmla="*/ 101603 h 105679"/>
              <a:gd name="connsiteX14" fmla="*/ 122799 w 1940961"/>
              <a:gd name="connsiteY14" fmla="*/ 47574 h 105679"/>
              <a:gd name="connsiteX15" fmla="*/ 0 w 1940961"/>
              <a:gd name="connsiteY15" fmla="*/ 43546 h 105679"/>
              <a:gd name="connsiteX0" fmla="*/ 1674449 w 1674449"/>
              <a:gd name="connsiteY0" fmla="*/ 100152 h 103254"/>
              <a:gd name="connsiteX1" fmla="*/ 1547123 w 1674449"/>
              <a:gd name="connsiteY1" fmla="*/ 7985 h 103254"/>
              <a:gd name="connsiteX2" fmla="*/ 1437540 w 1674449"/>
              <a:gd name="connsiteY2" fmla="*/ 96523 h 103254"/>
              <a:gd name="connsiteX3" fmla="*/ 1311767 w 1674449"/>
              <a:gd name="connsiteY3" fmla="*/ 8536 h 103254"/>
              <a:gd name="connsiteX4" fmla="*/ 1181363 w 1674449"/>
              <a:gd name="connsiteY4" fmla="*/ 98700 h 103254"/>
              <a:gd name="connsiteX5" fmla="*/ 1068152 w 1674449"/>
              <a:gd name="connsiteY5" fmla="*/ 3 h 103254"/>
              <a:gd name="connsiteX6" fmla="*/ 933170 w 1674449"/>
              <a:gd name="connsiteY6" fmla="*/ 102328 h 103254"/>
              <a:gd name="connsiteX7" fmla="*/ 815603 w 1674449"/>
              <a:gd name="connsiteY7" fmla="*/ 6535 h 103254"/>
              <a:gd name="connsiteX8" fmla="*/ 704193 w 1674449"/>
              <a:gd name="connsiteY8" fmla="*/ 103254 h 103254"/>
              <a:gd name="connsiteX9" fmla="*/ 583524 w 1674449"/>
              <a:gd name="connsiteY9" fmla="*/ 6358 h 103254"/>
              <a:gd name="connsiteX10" fmla="*/ 460353 w 1674449"/>
              <a:gd name="connsiteY10" fmla="*/ 99401 h 103254"/>
              <a:gd name="connsiteX11" fmla="*/ 336632 w 1674449"/>
              <a:gd name="connsiteY11" fmla="*/ 6509 h 103254"/>
              <a:gd name="connsiteX12" fmla="*/ 214712 w 1674449"/>
              <a:gd name="connsiteY12" fmla="*/ 101603 h 103254"/>
              <a:gd name="connsiteX13" fmla="*/ 122799 w 1674449"/>
              <a:gd name="connsiteY13" fmla="*/ 47574 h 103254"/>
              <a:gd name="connsiteX14" fmla="*/ 0 w 1674449"/>
              <a:gd name="connsiteY14" fmla="*/ 43546 h 10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449" h="103254">
                <a:moveTo>
                  <a:pt x="1674449" y="100152"/>
                </a:moveTo>
                <a:cubicBezTo>
                  <a:pt x="1608809" y="85638"/>
                  <a:pt x="1586608" y="8590"/>
                  <a:pt x="1547123" y="7985"/>
                </a:cubicBezTo>
                <a:cubicBezTo>
                  <a:pt x="1507638" y="7380"/>
                  <a:pt x="1476766" y="96431"/>
                  <a:pt x="1437540" y="96523"/>
                </a:cubicBezTo>
                <a:cubicBezTo>
                  <a:pt x="1398314" y="96615"/>
                  <a:pt x="1354463" y="8173"/>
                  <a:pt x="1311767" y="8536"/>
                </a:cubicBezTo>
                <a:cubicBezTo>
                  <a:pt x="1269071" y="8899"/>
                  <a:pt x="1221965" y="100122"/>
                  <a:pt x="1181363" y="98700"/>
                </a:cubicBezTo>
                <a:cubicBezTo>
                  <a:pt x="1140761" y="97278"/>
                  <a:pt x="1109517" y="-602"/>
                  <a:pt x="1068152" y="3"/>
                </a:cubicBezTo>
                <a:cubicBezTo>
                  <a:pt x="1026787" y="608"/>
                  <a:pt x="975261" y="101239"/>
                  <a:pt x="933170" y="102328"/>
                </a:cubicBezTo>
                <a:cubicBezTo>
                  <a:pt x="891079" y="103417"/>
                  <a:pt x="853766" y="6381"/>
                  <a:pt x="815603" y="6535"/>
                </a:cubicBezTo>
                <a:cubicBezTo>
                  <a:pt x="777440" y="6689"/>
                  <a:pt x="742873" y="103283"/>
                  <a:pt x="704193" y="103254"/>
                </a:cubicBezTo>
                <a:cubicBezTo>
                  <a:pt x="665513" y="103225"/>
                  <a:pt x="624164" y="7000"/>
                  <a:pt x="583524" y="6358"/>
                </a:cubicBezTo>
                <a:cubicBezTo>
                  <a:pt x="542884" y="5716"/>
                  <a:pt x="501502" y="99376"/>
                  <a:pt x="460353" y="99401"/>
                </a:cubicBezTo>
                <a:cubicBezTo>
                  <a:pt x="419204" y="99426"/>
                  <a:pt x="377572" y="6142"/>
                  <a:pt x="336632" y="6509"/>
                </a:cubicBezTo>
                <a:cubicBezTo>
                  <a:pt x="295692" y="6876"/>
                  <a:pt x="250351" y="94759"/>
                  <a:pt x="214712" y="101603"/>
                </a:cubicBezTo>
                <a:cubicBezTo>
                  <a:pt x="179073" y="108447"/>
                  <a:pt x="170669" y="57251"/>
                  <a:pt x="122799" y="47574"/>
                </a:cubicBezTo>
                <a:cubicBezTo>
                  <a:pt x="82656" y="39459"/>
                  <a:pt x="40933" y="44889"/>
                  <a:pt x="0" y="43546"/>
                </a:cubicBezTo>
              </a:path>
            </a:pathLst>
          </a:custGeom>
          <a:noFill/>
          <a:ln w="28575">
            <a:solidFill>
              <a:srgbClr val="FF0000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Forme libre 54"/>
          <p:cNvSpPr/>
          <p:nvPr/>
        </p:nvSpPr>
        <p:spPr>
          <a:xfrm flipH="1" flipV="1">
            <a:off x="1524001" y="2540974"/>
            <a:ext cx="1674449" cy="72000"/>
          </a:xfrm>
          <a:custGeom>
            <a:avLst/>
            <a:gdLst>
              <a:gd name="connsiteX0" fmla="*/ 2795452 w 2795452"/>
              <a:gd name="connsiteY0" fmla="*/ 95812 h 113250"/>
              <a:gd name="connsiteX1" fmla="*/ 2699658 w 2795452"/>
              <a:gd name="connsiteY1" fmla="*/ 18 h 113250"/>
              <a:gd name="connsiteX2" fmla="*/ 2560320 w 2795452"/>
              <a:gd name="connsiteY2" fmla="*/ 87104 h 113250"/>
              <a:gd name="connsiteX3" fmla="*/ 2447109 w 2795452"/>
              <a:gd name="connsiteY3" fmla="*/ 34852 h 113250"/>
              <a:gd name="connsiteX4" fmla="*/ 2333898 w 2795452"/>
              <a:gd name="connsiteY4" fmla="*/ 87104 h 113250"/>
              <a:gd name="connsiteX5" fmla="*/ 2194560 w 2795452"/>
              <a:gd name="connsiteY5" fmla="*/ 26144 h 113250"/>
              <a:gd name="connsiteX6" fmla="*/ 2081349 w 2795452"/>
              <a:gd name="connsiteY6" fmla="*/ 78395 h 113250"/>
              <a:gd name="connsiteX7" fmla="*/ 1950720 w 2795452"/>
              <a:gd name="connsiteY7" fmla="*/ 26144 h 113250"/>
              <a:gd name="connsiteX8" fmla="*/ 1820092 w 2795452"/>
              <a:gd name="connsiteY8" fmla="*/ 78395 h 113250"/>
              <a:gd name="connsiteX9" fmla="*/ 1698172 w 2795452"/>
              <a:gd name="connsiteY9" fmla="*/ 17435 h 113250"/>
              <a:gd name="connsiteX10" fmla="*/ 1558835 w 2795452"/>
              <a:gd name="connsiteY10" fmla="*/ 87104 h 113250"/>
              <a:gd name="connsiteX11" fmla="*/ 1463040 w 2795452"/>
              <a:gd name="connsiteY11" fmla="*/ 34852 h 113250"/>
              <a:gd name="connsiteX12" fmla="*/ 1349829 w 2795452"/>
              <a:gd name="connsiteY12" fmla="*/ 87104 h 113250"/>
              <a:gd name="connsiteX13" fmla="*/ 1201783 w 2795452"/>
              <a:gd name="connsiteY13" fmla="*/ 26144 h 113250"/>
              <a:gd name="connsiteX14" fmla="*/ 1097280 w 2795452"/>
              <a:gd name="connsiteY14" fmla="*/ 78395 h 113250"/>
              <a:gd name="connsiteX15" fmla="*/ 984069 w 2795452"/>
              <a:gd name="connsiteY15" fmla="*/ 8727 h 113250"/>
              <a:gd name="connsiteX16" fmla="*/ 827315 w 2795452"/>
              <a:gd name="connsiteY16" fmla="*/ 78395 h 113250"/>
              <a:gd name="connsiteX17" fmla="*/ 731520 w 2795452"/>
              <a:gd name="connsiteY17" fmla="*/ 26144 h 113250"/>
              <a:gd name="connsiteX18" fmla="*/ 609600 w 2795452"/>
              <a:gd name="connsiteY18" fmla="*/ 113230 h 113250"/>
              <a:gd name="connsiteX19" fmla="*/ 487680 w 2795452"/>
              <a:gd name="connsiteY19" fmla="*/ 34852 h 113250"/>
              <a:gd name="connsiteX20" fmla="*/ 365760 w 2795452"/>
              <a:gd name="connsiteY20" fmla="*/ 87104 h 113250"/>
              <a:gd name="connsiteX21" fmla="*/ 252549 w 2795452"/>
              <a:gd name="connsiteY21" fmla="*/ 8727 h 113250"/>
              <a:gd name="connsiteX22" fmla="*/ 130629 w 2795452"/>
              <a:gd name="connsiteY22" fmla="*/ 95812 h 113250"/>
              <a:gd name="connsiteX23" fmla="*/ 0 w 2795452"/>
              <a:gd name="connsiteY23" fmla="*/ 52270 h 113250"/>
              <a:gd name="connsiteX24" fmla="*/ 0 w 2795452"/>
              <a:gd name="connsiteY24" fmla="*/ 52270 h 113250"/>
              <a:gd name="connsiteX0" fmla="*/ 2795452 w 2795452"/>
              <a:gd name="connsiteY0" fmla="*/ 87106 h 104544"/>
              <a:gd name="connsiteX1" fmla="*/ 2710168 w 2795452"/>
              <a:gd name="connsiteY1" fmla="*/ 7077 h 104544"/>
              <a:gd name="connsiteX2" fmla="*/ 2560320 w 2795452"/>
              <a:gd name="connsiteY2" fmla="*/ 78398 h 104544"/>
              <a:gd name="connsiteX3" fmla="*/ 2447109 w 2795452"/>
              <a:gd name="connsiteY3" fmla="*/ 26146 h 104544"/>
              <a:gd name="connsiteX4" fmla="*/ 2333898 w 2795452"/>
              <a:gd name="connsiteY4" fmla="*/ 78398 h 104544"/>
              <a:gd name="connsiteX5" fmla="*/ 2194560 w 2795452"/>
              <a:gd name="connsiteY5" fmla="*/ 17438 h 104544"/>
              <a:gd name="connsiteX6" fmla="*/ 2081349 w 2795452"/>
              <a:gd name="connsiteY6" fmla="*/ 69689 h 104544"/>
              <a:gd name="connsiteX7" fmla="*/ 1950720 w 2795452"/>
              <a:gd name="connsiteY7" fmla="*/ 17438 h 104544"/>
              <a:gd name="connsiteX8" fmla="*/ 1820092 w 2795452"/>
              <a:gd name="connsiteY8" fmla="*/ 69689 h 104544"/>
              <a:gd name="connsiteX9" fmla="*/ 1698172 w 2795452"/>
              <a:gd name="connsiteY9" fmla="*/ 8729 h 104544"/>
              <a:gd name="connsiteX10" fmla="*/ 1558835 w 2795452"/>
              <a:gd name="connsiteY10" fmla="*/ 78398 h 104544"/>
              <a:gd name="connsiteX11" fmla="*/ 1463040 w 2795452"/>
              <a:gd name="connsiteY11" fmla="*/ 26146 h 104544"/>
              <a:gd name="connsiteX12" fmla="*/ 1349829 w 2795452"/>
              <a:gd name="connsiteY12" fmla="*/ 78398 h 104544"/>
              <a:gd name="connsiteX13" fmla="*/ 1201783 w 2795452"/>
              <a:gd name="connsiteY13" fmla="*/ 17438 h 104544"/>
              <a:gd name="connsiteX14" fmla="*/ 1097280 w 2795452"/>
              <a:gd name="connsiteY14" fmla="*/ 69689 h 104544"/>
              <a:gd name="connsiteX15" fmla="*/ 984069 w 2795452"/>
              <a:gd name="connsiteY15" fmla="*/ 21 h 104544"/>
              <a:gd name="connsiteX16" fmla="*/ 827315 w 2795452"/>
              <a:gd name="connsiteY16" fmla="*/ 69689 h 104544"/>
              <a:gd name="connsiteX17" fmla="*/ 731520 w 2795452"/>
              <a:gd name="connsiteY17" fmla="*/ 17438 h 104544"/>
              <a:gd name="connsiteX18" fmla="*/ 609600 w 2795452"/>
              <a:gd name="connsiteY18" fmla="*/ 104524 h 104544"/>
              <a:gd name="connsiteX19" fmla="*/ 487680 w 2795452"/>
              <a:gd name="connsiteY19" fmla="*/ 26146 h 104544"/>
              <a:gd name="connsiteX20" fmla="*/ 365760 w 2795452"/>
              <a:gd name="connsiteY20" fmla="*/ 78398 h 104544"/>
              <a:gd name="connsiteX21" fmla="*/ 252549 w 2795452"/>
              <a:gd name="connsiteY21" fmla="*/ 21 h 104544"/>
              <a:gd name="connsiteX22" fmla="*/ 130629 w 2795452"/>
              <a:gd name="connsiteY22" fmla="*/ 87106 h 104544"/>
              <a:gd name="connsiteX23" fmla="*/ 0 w 2795452"/>
              <a:gd name="connsiteY23" fmla="*/ 43564 h 104544"/>
              <a:gd name="connsiteX24" fmla="*/ 0 w 2795452"/>
              <a:gd name="connsiteY24" fmla="*/ 43564 h 104544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01783 w 2795452"/>
              <a:gd name="connsiteY13" fmla="*/ 17438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698172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58835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20092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60320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795452 w 2795452"/>
              <a:gd name="connsiteY0" fmla="*/ 87106 h 88782"/>
              <a:gd name="connsiteX1" fmla="*/ 2710168 w 2795452"/>
              <a:gd name="connsiteY1" fmla="*/ 7077 h 88782"/>
              <a:gd name="connsiteX2" fmla="*/ 2570831 w 2795452"/>
              <a:gd name="connsiteY2" fmla="*/ 78398 h 88782"/>
              <a:gd name="connsiteX3" fmla="*/ 2447109 w 2795452"/>
              <a:gd name="connsiteY3" fmla="*/ 26146 h 88782"/>
              <a:gd name="connsiteX4" fmla="*/ 2333898 w 2795452"/>
              <a:gd name="connsiteY4" fmla="*/ 78398 h 88782"/>
              <a:gd name="connsiteX5" fmla="*/ 2194560 w 2795452"/>
              <a:gd name="connsiteY5" fmla="*/ 17438 h 88782"/>
              <a:gd name="connsiteX6" fmla="*/ 2081349 w 2795452"/>
              <a:gd name="connsiteY6" fmla="*/ 69689 h 88782"/>
              <a:gd name="connsiteX7" fmla="*/ 1950720 w 2795452"/>
              <a:gd name="connsiteY7" fmla="*/ 17438 h 88782"/>
              <a:gd name="connsiteX8" fmla="*/ 1856878 w 2795452"/>
              <a:gd name="connsiteY8" fmla="*/ 69689 h 88782"/>
              <a:gd name="connsiteX9" fmla="*/ 1719193 w 2795452"/>
              <a:gd name="connsiteY9" fmla="*/ 8729 h 88782"/>
              <a:gd name="connsiteX10" fmla="*/ 1590366 w 2795452"/>
              <a:gd name="connsiteY10" fmla="*/ 78398 h 88782"/>
              <a:gd name="connsiteX11" fmla="*/ 1463040 w 2795452"/>
              <a:gd name="connsiteY11" fmla="*/ 26146 h 88782"/>
              <a:gd name="connsiteX12" fmla="*/ 1349829 w 2795452"/>
              <a:gd name="connsiteY12" fmla="*/ 78398 h 88782"/>
              <a:gd name="connsiteX13" fmla="*/ 1238569 w 2795452"/>
              <a:gd name="connsiteY13" fmla="*/ 12182 h 88782"/>
              <a:gd name="connsiteX14" fmla="*/ 1097280 w 2795452"/>
              <a:gd name="connsiteY14" fmla="*/ 69689 h 88782"/>
              <a:gd name="connsiteX15" fmla="*/ 984069 w 2795452"/>
              <a:gd name="connsiteY15" fmla="*/ 21 h 88782"/>
              <a:gd name="connsiteX16" fmla="*/ 827315 w 2795452"/>
              <a:gd name="connsiteY16" fmla="*/ 69689 h 88782"/>
              <a:gd name="connsiteX17" fmla="*/ 731520 w 2795452"/>
              <a:gd name="connsiteY17" fmla="*/ 17438 h 88782"/>
              <a:gd name="connsiteX18" fmla="*/ 620110 w 2795452"/>
              <a:gd name="connsiteY18" fmla="*/ 88758 h 88782"/>
              <a:gd name="connsiteX19" fmla="*/ 487680 w 2795452"/>
              <a:gd name="connsiteY19" fmla="*/ 26146 h 88782"/>
              <a:gd name="connsiteX20" fmla="*/ 365760 w 2795452"/>
              <a:gd name="connsiteY20" fmla="*/ 78398 h 88782"/>
              <a:gd name="connsiteX21" fmla="*/ 252549 w 2795452"/>
              <a:gd name="connsiteY21" fmla="*/ 21 h 88782"/>
              <a:gd name="connsiteX22" fmla="*/ 130629 w 2795452"/>
              <a:gd name="connsiteY22" fmla="*/ 87106 h 88782"/>
              <a:gd name="connsiteX23" fmla="*/ 0 w 2795452"/>
              <a:gd name="connsiteY23" fmla="*/ 43564 h 88782"/>
              <a:gd name="connsiteX24" fmla="*/ 0 w 2795452"/>
              <a:gd name="connsiteY24" fmla="*/ 43564 h 88782"/>
              <a:gd name="connsiteX0" fmla="*/ 2879535 w 2879535"/>
              <a:gd name="connsiteY0" fmla="*/ 87106 h 88782"/>
              <a:gd name="connsiteX1" fmla="*/ 2794251 w 2879535"/>
              <a:gd name="connsiteY1" fmla="*/ 7077 h 88782"/>
              <a:gd name="connsiteX2" fmla="*/ 2654914 w 2879535"/>
              <a:gd name="connsiteY2" fmla="*/ 78398 h 88782"/>
              <a:gd name="connsiteX3" fmla="*/ 2531192 w 2879535"/>
              <a:gd name="connsiteY3" fmla="*/ 26146 h 88782"/>
              <a:gd name="connsiteX4" fmla="*/ 2417981 w 2879535"/>
              <a:gd name="connsiteY4" fmla="*/ 78398 h 88782"/>
              <a:gd name="connsiteX5" fmla="*/ 2278643 w 2879535"/>
              <a:gd name="connsiteY5" fmla="*/ 17438 h 88782"/>
              <a:gd name="connsiteX6" fmla="*/ 2165432 w 2879535"/>
              <a:gd name="connsiteY6" fmla="*/ 69689 h 88782"/>
              <a:gd name="connsiteX7" fmla="*/ 2034803 w 2879535"/>
              <a:gd name="connsiteY7" fmla="*/ 17438 h 88782"/>
              <a:gd name="connsiteX8" fmla="*/ 1940961 w 2879535"/>
              <a:gd name="connsiteY8" fmla="*/ 69689 h 88782"/>
              <a:gd name="connsiteX9" fmla="*/ 1803276 w 2879535"/>
              <a:gd name="connsiteY9" fmla="*/ 8729 h 88782"/>
              <a:gd name="connsiteX10" fmla="*/ 1674449 w 2879535"/>
              <a:gd name="connsiteY10" fmla="*/ 78398 h 88782"/>
              <a:gd name="connsiteX11" fmla="*/ 1547123 w 2879535"/>
              <a:gd name="connsiteY11" fmla="*/ 26146 h 88782"/>
              <a:gd name="connsiteX12" fmla="*/ 1433912 w 2879535"/>
              <a:gd name="connsiteY12" fmla="*/ 78398 h 88782"/>
              <a:gd name="connsiteX13" fmla="*/ 1322652 w 2879535"/>
              <a:gd name="connsiteY13" fmla="*/ 12182 h 88782"/>
              <a:gd name="connsiteX14" fmla="*/ 1181363 w 2879535"/>
              <a:gd name="connsiteY14" fmla="*/ 69689 h 88782"/>
              <a:gd name="connsiteX15" fmla="*/ 1068152 w 2879535"/>
              <a:gd name="connsiteY15" fmla="*/ 21 h 88782"/>
              <a:gd name="connsiteX16" fmla="*/ 911398 w 2879535"/>
              <a:gd name="connsiteY16" fmla="*/ 69689 h 88782"/>
              <a:gd name="connsiteX17" fmla="*/ 815603 w 2879535"/>
              <a:gd name="connsiteY17" fmla="*/ 17438 h 88782"/>
              <a:gd name="connsiteX18" fmla="*/ 704193 w 2879535"/>
              <a:gd name="connsiteY18" fmla="*/ 88758 h 88782"/>
              <a:gd name="connsiteX19" fmla="*/ 571763 w 2879535"/>
              <a:gd name="connsiteY19" fmla="*/ 26146 h 88782"/>
              <a:gd name="connsiteX20" fmla="*/ 449843 w 2879535"/>
              <a:gd name="connsiteY20" fmla="*/ 78398 h 88782"/>
              <a:gd name="connsiteX21" fmla="*/ 336632 w 2879535"/>
              <a:gd name="connsiteY21" fmla="*/ 21 h 88782"/>
              <a:gd name="connsiteX22" fmla="*/ 214712 w 2879535"/>
              <a:gd name="connsiteY22" fmla="*/ 87106 h 88782"/>
              <a:gd name="connsiteX23" fmla="*/ 84083 w 2879535"/>
              <a:gd name="connsiteY23" fmla="*/ 43564 h 88782"/>
              <a:gd name="connsiteX24" fmla="*/ 0 w 2879535"/>
              <a:gd name="connsiteY24" fmla="*/ 43564 h 88782"/>
              <a:gd name="connsiteX0" fmla="*/ 2879535 w 2879535"/>
              <a:gd name="connsiteY0" fmla="*/ 87122 h 99615"/>
              <a:gd name="connsiteX1" fmla="*/ 2794251 w 2879535"/>
              <a:gd name="connsiteY1" fmla="*/ 7093 h 99615"/>
              <a:gd name="connsiteX2" fmla="*/ 2654914 w 2879535"/>
              <a:gd name="connsiteY2" fmla="*/ 78414 h 99615"/>
              <a:gd name="connsiteX3" fmla="*/ 2531192 w 2879535"/>
              <a:gd name="connsiteY3" fmla="*/ 26162 h 99615"/>
              <a:gd name="connsiteX4" fmla="*/ 2417981 w 2879535"/>
              <a:gd name="connsiteY4" fmla="*/ 78414 h 99615"/>
              <a:gd name="connsiteX5" fmla="*/ 2278643 w 2879535"/>
              <a:gd name="connsiteY5" fmla="*/ 17454 h 99615"/>
              <a:gd name="connsiteX6" fmla="*/ 2165432 w 2879535"/>
              <a:gd name="connsiteY6" fmla="*/ 69705 h 99615"/>
              <a:gd name="connsiteX7" fmla="*/ 2034803 w 2879535"/>
              <a:gd name="connsiteY7" fmla="*/ 17454 h 99615"/>
              <a:gd name="connsiteX8" fmla="*/ 1940961 w 2879535"/>
              <a:gd name="connsiteY8" fmla="*/ 69705 h 99615"/>
              <a:gd name="connsiteX9" fmla="*/ 1803276 w 2879535"/>
              <a:gd name="connsiteY9" fmla="*/ 8745 h 99615"/>
              <a:gd name="connsiteX10" fmla="*/ 1674449 w 2879535"/>
              <a:gd name="connsiteY10" fmla="*/ 78414 h 99615"/>
              <a:gd name="connsiteX11" fmla="*/ 1547123 w 2879535"/>
              <a:gd name="connsiteY11" fmla="*/ 26162 h 99615"/>
              <a:gd name="connsiteX12" fmla="*/ 1433912 w 2879535"/>
              <a:gd name="connsiteY12" fmla="*/ 78414 h 99615"/>
              <a:gd name="connsiteX13" fmla="*/ 1322652 w 2879535"/>
              <a:gd name="connsiteY13" fmla="*/ 12198 h 99615"/>
              <a:gd name="connsiteX14" fmla="*/ 1181363 w 2879535"/>
              <a:gd name="connsiteY14" fmla="*/ 69705 h 99615"/>
              <a:gd name="connsiteX15" fmla="*/ 1068152 w 2879535"/>
              <a:gd name="connsiteY15" fmla="*/ 37 h 99615"/>
              <a:gd name="connsiteX16" fmla="*/ 911398 w 2879535"/>
              <a:gd name="connsiteY16" fmla="*/ 69705 h 99615"/>
              <a:gd name="connsiteX17" fmla="*/ 815603 w 2879535"/>
              <a:gd name="connsiteY17" fmla="*/ 17454 h 99615"/>
              <a:gd name="connsiteX18" fmla="*/ 704193 w 2879535"/>
              <a:gd name="connsiteY18" fmla="*/ 88774 h 99615"/>
              <a:gd name="connsiteX19" fmla="*/ 571763 w 2879535"/>
              <a:gd name="connsiteY19" fmla="*/ 26162 h 99615"/>
              <a:gd name="connsiteX20" fmla="*/ 460353 w 2879535"/>
              <a:gd name="connsiteY20" fmla="*/ 99435 h 99615"/>
              <a:gd name="connsiteX21" fmla="*/ 336632 w 2879535"/>
              <a:gd name="connsiteY21" fmla="*/ 37 h 99615"/>
              <a:gd name="connsiteX22" fmla="*/ 214712 w 2879535"/>
              <a:gd name="connsiteY22" fmla="*/ 87122 h 99615"/>
              <a:gd name="connsiteX23" fmla="*/ 84083 w 2879535"/>
              <a:gd name="connsiteY23" fmla="*/ 43580 h 99615"/>
              <a:gd name="connsiteX24" fmla="*/ 0 w 2879535"/>
              <a:gd name="connsiteY24" fmla="*/ 43580 h 99615"/>
              <a:gd name="connsiteX0" fmla="*/ 2879535 w 2879535"/>
              <a:gd name="connsiteY0" fmla="*/ 87085 h 99405"/>
              <a:gd name="connsiteX1" fmla="*/ 2794251 w 2879535"/>
              <a:gd name="connsiteY1" fmla="*/ 7056 h 99405"/>
              <a:gd name="connsiteX2" fmla="*/ 2654914 w 2879535"/>
              <a:gd name="connsiteY2" fmla="*/ 78377 h 99405"/>
              <a:gd name="connsiteX3" fmla="*/ 2531192 w 2879535"/>
              <a:gd name="connsiteY3" fmla="*/ 26125 h 99405"/>
              <a:gd name="connsiteX4" fmla="*/ 2417981 w 2879535"/>
              <a:gd name="connsiteY4" fmla="*/ 78377 h 99405"/>
              <a:gd name="connsiteX5" fmla="*/ 2278643 w 2879535"/>
              <a:gd name="connsiteY5" fmla="*/ 17417 h 99405"/>
              <a:gd name="connsiteX6" fmla="*/ 2165432 w 2879535"/>
              <a:gd name="connsiteY6" fmla="*/ 69668 h 99405"/>
              <a:gd name="connsiteX7" fmla="*/ 2034803 w 2879535"/>
              <a:gd name="connsiteY7" fmla="*/ 17417 h 99405"/>
              <a:gd name="connsiteX8" fmla="*/ 1940961 w 2879535"/>
              <a:gd name="connsiteY8" fmla="*/ 69668 h 99405"/>
              <a:gd name="connsiteX9" fmla="*/ 1803276 w 2879535"/>
              <a:gd name="connsiteY9" fmla="*/ 8708 h 99405"/>
              <a:gd name="connsiteX10" fmla="*/ 1674449 w 2879535"/>
              <a:gd name="connsiteY10" fmla="*/ 78377 h 99405"/>
              <a:gd name="connsiteX11" fmla="*/ 1547123 w 2879535"/>
              <a:gd name="connsiteY11" fmla="*/ 26125 h 99405"/>
              <a:gd name="connsiteX12" fmla="*/ 1433912 w 2879535"/>
              <a:gd name="connsiteY12" fmla="*/ 78377 h 99405"/>
              <a:gd name="connsiteX13" fmla="*/ 1322652 w 2879535"/>
              <a:gd name="connsiteY13" fmla="*/ 12161 h 99405"/>
              <a:gd name="connsiteX14" fmla="*/ 1181363 w 2879535"/>
              <a:gd name="connsiteY14" fmla="*/ 69668 h 99405"/>
              <a:gd name="connsiteX15" fmla="*/ 1068152 w 2879535"/>
              <a:gd name="connsiteY15" fmla="*/ 0 h 99405"/>
              <a:gd name="connsiteX16" fmla="*/ 911398 w 2879535"/>
              <a:gd name="connsiteY16" fmla="*/ 69668 h 99405"/>
              <a:gd name="connsiteX17" fmla="*/ 815603 w 2879535"/>
              <a:gd name="connsiteY17" fmla="*/ 17417 h 99405"/>
              <a:gd name="connsiteX18" fmla="*/ 704193 w 2879535"/>
              <a:gd name="connsiteY18" fmla="*/ 88737 h 99405"/>
              <a:gd name="connsiteX19" fmla="*/ 571763 w 2879535"/>
              <a:gd name="connsiteY19" fmla="*/ 26125 h 99405"/>
              <a:gd name="connsiteX20" fmla="*/ 460353 w 2879535"/>
              <a:gd name="connsiteY20" fmla="*/ 99398 h 99405"/>
              <a:gd name="connsiteX21" fmla="*/ 336632 w 2879535"/>
              <a:gd name="connsiteY21" fmla="*/ 21020 h 99405"/>
              <a:gd name="connsiteX22" fmla="*/ 214712 w 2879535"/>
              <a:gd name="connsiteY22" fmla="*/ 87085 h 99405"/>
              <a:gd name="connsiteX23" fmla="*/ 84083 w 2879535"/>
              <a:gd name="connsiteY23" fmla="*/ 43543 h 99405"/>
              <a:gd name="connsiteX24" fmla="*/ 0 w 2879535"/>
              <a:gd name="connsiteY24" fmla="*/ 43543 h 99405"/>
              <a:gd name="connsiteX0" fmla="*/ 2879535 w 2879535"/>
              <a:gd name="connsiteY0" fmla="*/ 87085 h 99398"/>
              <a:gd name="connsiteX1" fmla="*/ 2794251 w 2879535"/>
              <a:gd name="connsiteY1" fmla="*/ 7056 h 99398"/>
              <a:gd name="connsiteX2" fmla="*/ 2654914 w 2879535"/>
              <a:gd name="connsiteY2" fmla="*/ 78377 h 99398"/>
              <a:gd name="connsiteX3" fmla="*/ 2531192 w 2879535"/>
              <a:gd name="connsiteY3" fmla="*/ 26125 h 99398"/>
              <a:gd name="connsiteX4" fmla="*/ 2417981 w 2879535"/>
              <a:gd name="connsiteY4" fmla="*/ 78377 h 99398"/>
              <a:gd name="connsiteX5" fmla="*/ 2278643 w 2879535"/>
              <a:gd name="connsiteY5" fmla="*/ 17417 h 99398"/>
              <a:gd name="connsiteX6" fmla="*/ 2165432 w 2879535"/>
              <a:gd name="connsiteY6" fmla="*/ 69668 h 99398"/>
              <a:gd name="connsiteX7" fmla="*/ 2034803 w 2879535"/>
              <a:gd name="connsiteY7" fmla="*/ 17417 h 99398"/>
              <a:gd name="connsiteX8" fmla="*/ 1940961 w 2879535"/>
              <a:gd name="connsiteY8" fmla="*/ 69668 h 99398"/>
              <a:gd name="connsiteX9" fmla="*/ 1803276 w 2879535"/>
              <a:gd name="connsiteY9" fmla="*/ 8708 h 99398"/>
              <a:gd name="connsiteX10" fmla="*/ 1674449 w 2879535"/>
              <a:gd name="connsiteY10" fmla="*/ 78377 h 99398"/>
              <a:gd name="connsiteX11" fmla="*/ 1547123 w 2879535"/>
              <a:gd name="connsiteY11" fmla="*/ 26125 h 99398"/>
              <a:gd name="connsiteX12" fmla="*/ 1433912 w 2879535"/>
              <a:gd name="connsiteY12" fmla="*/ 78377 h 99398"/>
              <a:gd name="connsiteX13" fmla="*/ 1322652 w 2879535"/>
              <a:gd name="connsiteY13" fmla="*/ 12161 h 99398"/>
              <a:gd name="connsiteX14" fmla="*/ 1181363 w 2879535"/>
              <a:gd name="connsiteY14" fmla="*/ 69668 h 99398"/>
              <a:gd name="connsiteX15" fmla="*/ 1068152 w 2879535"/>
              <a:gd name="connsiteY15" fmla="*/ 0 h 99398"/>
              <a:gd name="connsiteX16" fmla="*/ 911398 w 2879535"/>
              <a:gd name="connsiteY16" fmla="*/ 69668 h 99398"/>
              <a:gd name="connsiteX17" fmla="*/ 815603 w 2879535"/>
              <a:gd name="connsiteY17" fmla="*/ 17417 h 99398"/>
              <a:gd name="connsiteX18" fmla="*/ 704193 w 2879535"/>
              <a:gd name="connsiteY18" fmla="*/ 88737 h 99398"/>
              <a:gd name="connsiteX19" fmla="*/ 598038 w 2879535"/>
              <a:gd name="connsiteY19" fmla="*/ 20870 h 99398"/>
              <a:gd name="connsiteX20" fmla="*/ 460353 w 2879535"/>
              <a:gd name="connsiteY20" fmla="*/ 99398 h 99398"/>
              <a:gd name="connsiteX21" fmla="*/ 336632 w 2879535"/>
              <a:gd name="connsiteY21" fmla="*/ 21020 h 99398"/>
              <a:gd name="connsiteX22" fmla="*/ 214712 w 2879535"/>
              <a:gd name="connsiteY22" fmla="*/ 87085 h 99398"/>
              <a:gd name="connsiteX23" fmla="*/ 84083 w 2879535"/>
              <a:gd name="connsiteY23" fmla="*/ 43543 h 99398"/>
              <a:gd name="connsiteX24" fmla="*/ 0 w 2879535"/>
              <a:gd name="connsiteY24" fmla="*/ 43543 h 99398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3912 w 2879535"/>
              <a:gd name="connsiteY12" fmla="*/ 78611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99632"/>
              <a:gd name="connsiteX1" fmla="*/ 2794251 w 2879535"/>
              <a:gd name="connsiteY1" fmla="*/ 7290 h 99632"/>
              <a:gd name="connsiteX2" fmla="*/ 2654914 w 2879535"/>
              <a:gd name="connsiteY2" fmla="*/ 78611 h 99632"/>
              <a:gd name="connsiteX3" fmla="*/ 2531192 w 2879535"/>
              <a:gd name="connsiteY3" fmla="*/ 26359 h 99632"/>
              <a:gd name="connsiteX4" fmla="*/ 2417981 w 2879535"/>
              <a:gd name="connsiteY4" fmla="*/ 78611 h 99632"/>
              <a:gd name="connsiteX5" fmla="*/ 2278643 w 2879535"/>
              <a:gd name="connsiteY5" fmla="*/ 17651 h 99632"/>
              <a:gd name="connsiteX6" fmla="*/ 2165432 w 2879535"/>
              <a:gd name="connsiteY6" fmla="*/ 69902 h 99632"/>
              <a:gd name="connsiteX7" fmla="*/ 2034803 w 2879535"/>
              <a:gd name="connsiteY7" fmla="*/ 17651 h 99632"/>
              <a:gd name="connsiteX8" fmla="*/ 1940961 w 2879535"/>
              <a:gd name="connsiteY8" fmla="*/ 69902 h 99632"/>
              <a:gd name="connsiteX9" fmla="*/ 1803276 w 2879535"/>
              <a:gd name="connsiteY9" fmla="*/ 8942 h 99632"/>
              <a:gd name="connsiteX10" fmla="*/ 1674449 w 2879535"/>
              <a:gd name="connsiteY10" fmla="*/ 78611 h 99632"/>
              <a:gd name="connsiteX11" fmla="*/ 1547123 w 2879535"/>
              <a:gd name="connsiteY11" fmla="*/ 26359 h 99632"/>
              <a:gd name="connsiteX12" fmla="*/ 1437540 w 2879535"/>
              <a:gd name="connsiteY12" fmla="*/ 96754 h 99632"/>
              <a:gd name="connsiteX13" fmla="*/ 1322652 w 2879535"/>
              <a:gd name="connsiteY13" fmla="*/ 12395 h 99632"/>
              <a:gd name="connsiteX14" fmla="*/ 1181363 w 2879535"/>
              <a:gd name="connsiteY14" fmla="*/ 98931 h 99632"/>
              <a:gd name="connsiteX15" fmla="*/ 1068152 w 2879535"/>
              <a:gd name="connsiteY15" fmla="*/ 234 h 99632"/>
              <a:gd name="connsiteX16" fmla="*/ 911398 w 2879535"/>
              <a:gd name="connsiteY16" fmla="*/ 69902 h 99632"/>
              <a:gd name="connsiteX17" fmla="*/ 815603 w 2879535"/>
              <a:gd name="connsiteY17" fmla="*/ 17651 h 99632"/>
              <a:gd name="connsiteX18" fmla="*/ 704193 w 2879535"/>
              <a:gd name="connsiteY18" fmla="*/ 88971 h 99632"/>
              <a:gd name="connsiteX19" fmla="*/ 598038 w 2879535"/>
              <a:gd name="connsiteY19" fmla="*/ 21104 h 99632"/>
              <a:gd name="connsiteX20" fmla="*/ 460353 w 2879535"/>
              <a:gd name="connsiteY20" fmla="*/ 99632 h 99632"/>
              <a:gd name="connsiteX21" fmla="*/ 336632 w 2879535"/>
              <a:gd name="connsiteY21" fmla="*/ 21254 h 99632"/>
              <a:gd name="connsiteX22" fmla="*/ 214712 w 2879535"/>
              <a:gd name="connsiteY22" fmla="*/ 87319 h 99632"/>
              <a:gd name="connsiteX23" fmla="*/ 84083 w 2879535"/>
              <a:gd name="connsiteY23" fmla="*/ 43777 h 99632"/>
              <a:gd name="connsiteX24" fmla="*/ 0 w 2879535"/>
              <a:gd name="connsiteY24" fmla="*/ 43777 h 99632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699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69902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78611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63"/>
              <a:gd name="connsiteX1" fmla="*/ 2794251 w 2879535"/>
              <a:gd name="connsiteY1" fmla="*/ 7290 h 100463"/>
              <a:gd name="connsiteX2" fmla="*/ 2654914 w 2879535"/>
              <a:gd name="connsiteY2" fmla="*/ 78611 h 100463"/>
              <a:gd name="connsiteX3" fmla="*/ 2531192 w 2879535"/>
              <a:gd name="connsiteY3" fmla="*/ 26359 h 100463"/>
              <a:gd name="connsiteX4" fmla="*/ 2417981 w 2879535"/>
              <a:gd name="connsiteY4" fmla="*/ 96754 h 100463"/>
              <a:gd name="connsiteX5" fmla="*/ 2278643 w 2879535"/>
              <a:gd name="connsiteY5" fmla="*/ 17651 h 100463"/>
              <a:gd name="connsiteX6" fmla="*/ 2165432 w 2879535"/>
              <a:gd name="connsiteY6" fmla="*/ 98930 h 100463"/>
              <a:gd name="connsiteX7" fmla="*/ 2034803 w 2879535"/>
              <a:gd name="connsiteY7" fmla="*/ 17651 h 100463"/>
              <a:gd name="connsiteX8" fmla="*/ 1940961 w 2879535"/>
              <a:gd name="connsiteY8" fmla="*/ 95302 h 100463"/>
              <a:gd name="connsiteX9" fmla="*/ 1803276 w 2879535"/>
              <a:gd name="connsiteY9" fmla="*/ 8942 h 100463"/>
              <a:gd name="connsiteX10" fmla="*/ 1674449 w 2879535"/>
              <a:gd name="connsiteY10" fmla="*/ 100383 h 100463"/>
              <a:gd name="connsiteX11" fmla="*/ 1547123 w 2879535"/>
              <a:gd name="connsiteY11" fmla="*/ 26359 h 100463"/>
              <a:gd name="connsiteX12" fmla="*/ 1437540 w 2879535"/>
              <a:gd name="connsiteY12" fmla="*/ 96754 h 100463"/>
              <a:gd name="connsiteX13" fmla="*/ 1322652 w 2879535"/>
              <a:gd name="connsiteY13" fmla="*/ 12395 h 100463"/>
              <a:gd name="connsiteX14" fmla="*/ 1181363 w 2879535"/>
              <a:gd name="connsiteY14" fmla="*/ 98931 h 100463"/>
              <a:gd name="connsiteX15" fmla="*/ 1068152 w 2879535"/>
              <a:gd name="connsiteY15" fmla="*/ 234 h 100463"/>
              <a:gd name="connsiteX16" fmla="*/ 911398 w 2879535"/>
              <a:gd name="connsiteY16" fmla="*/ 69902 h 100463"/>
              <a:gd name="connsiteX17" fmla="*/ 815603 w 2879535"/>
              <a:gd name="connsiteY17" fmla="*/ 17651 h 100463"/>
              <a:gd name="connsiteX18" fmla="*/ 704193 w 2879535"/>
              <a:gd name="connsiteY18" fmla="*/ 88971 h 100463"/>
              <a:gd name="connsiteX19" fmla="*/ 598038 w 2879535"/>
              <a:gd name="connsiteY19" fmla="*/ 21104 h 100463"/>
              <a:gd name="connsiteX20" fmla="*/ 460353 w 2879535"/>
              <a:gd name="connsiteY20" fmla="*/ 99632 h 100463"/>
              <a:gd name="connsiteX21" fmla="*/ 336632 w 2879535"/>
              <a:gd name="connsiteY21" fmla="*/ 21254 h 100463"/>
              <a:gd name="connsiteX22" fmla="*/ 214712 w 2879535"/>
              <a:gd name="connsiteY22" fmla="*/ 87319 h 100463"/>
              <a:gd name="connsiteX23" fmla="*/ 84083 w 2879535"/>
              <a:gd name="connsiteY23" fmla="*/ 43777 h 100463"/>
              <a:gd name="connsiteX24" fmla="*/ 0 w 2879535"/>
              <a:gd name="connsiteY24" fmla="*/ 43777 h 100463"/>
              <a:gd name="connsiteX0" fmla="*/ 2879535 w 2879535"/>
              <a:gd name="connsiteY0" fmla="*/ 87319 h 100478"/>
              <a:gd name="connsiteX1" fmla="*/ 2794251 w 2879535"/>
              <a:gd name="connsiteY1" fmla="*/ 7290 h 100478"/>
              <a:gd name="connsiteX2" fmla="*/ 2654914 w 2879535"/>
              <a:gd name="connsiteY2" fmla="*/ 100382 h 100478"/>
              <a:gd name="connsiteX3" fmla="*/ 2531192 w 2879535"/>
              <a:gd name="connsiteY3" fmla="*/ 26359 h 100478"/>
              <a:gd name="connsiteX4" fmla="*/ 2417981 w 2879535"/>
              <a:gd name="connsiteY4" fmla="*/ 96754 h 100478"/>
              <a:gd name="connsiteX5" fmla="*/ 2278643 w 2879535"/>
              <a:gd name="connsiteY5" fmla="*/ 17651 h 100478"/>
              <a:gd name="connsiteX6" fmla="*/ 2165432 w 2879535"/>
              <a:gd name="connsiteY6" fmla="*/ 98930 h 100478"/>
              <a:gd name="connsiteX7" fmla="*/ 2034803 w 2879535"/>
              <a:gd name="connsiteY7" fmla="*/ 17651 h 100478"/>
              <a:gd name="connsiteX8" fmla="*/ 1940961 w 2879535"/>
              <a:gd name="connsiteY8" fmla="*/ 95302 h 100478"/>
              <a:gd name="connsiteX9" fmla="*/ 1803276 w 2879535"/>
              <a:gd name="connsiteY9" fmla="*/ 8942 h 100478"/>
              <a:gd name="connsiteX10" fmla="*/ 1674449 w 2879535"/>
              <a:gd name="connsiteY10" fmla="*/ 100383 h 100478"/>
              <a:gd name="connsiteX11" fmla="*/ 1547123 w 2879535"/>
              <a:gd name="connsiteY11" fmla="*/ 26359 h 100478"/>
              <a:gd name="connsiteX12" fmla="*/ 1437540 w 2879535"/>
              <a:gd name="connsiteY12" fmla="*/ 96754 h 100478"/>
              <a:gd name="connsiteX13" fmla="*/ 1322652 w 2879535"/>
              <a:gd name="connsiteY13" fmla="*/ 12395 h 100478"/>
              <a:gd name="connsiteX14" fmla="*/ 1181363 w 2879535"/>
              <a:gd name="connsiteY14" fmla="*/ 98931 h 100478"/>
              <a:gd name="connsiteX15" fmla="*/ 1068152 w 2879535"/>
              <a:gd name="connsiteY15" fmla="*/ 234 h 100478"/>
              <a:gd name="connsiteX16" fmla="*/ 911398 w 2879535"/>
              <a:gd name="connsiteY16" fmla="*/ 69902 h 100478"/>
              <a:gd name="connsiteX17" fmla="*/ 815603 w 2879535"/>
              <a:gd name="connsiteY17" fmla="*/ 17651 h 100478"/>
              <a:gd name="connsiteX18" fmla="*/ 704193 w 2879535"/>
              <a:gd name="connsiteY18" fmla="*/ 88971 h 100478"/>
              <a:gd name="connsiteX19" fmla="*/ 598038 w 2879535"/>
              <a:gd name="connsiteY19" fmla="*/ 21104 h 100478"/>
              <a:gd name="connsiteX20" fmla="*/ 460353 w 2879535"/>
              <a:gd name="connsiteY20" fmla="*/ 99632 h 100478"/>
              <a:gd name="connsiteX21" fmla="*/ 336632 w 2879535"/>
              <a:gd name="connsiteY21" fmla="*/ 21254 h 100478"/>
              <a:gd name="connsiteX22" fmla="*/ 214712 w 2879535"/>
              <a:gd name="connsiteY22" fmla="*/ 87319 h 100478"/>
              <a:gd name="connsiteX23" fmla="*/ 84083 w 2879535"/>
              <a:gd name="connsiteY23" fmla="*/ 43777 h 100478"/>
              <a:gd name="connsiteX24" fmla="*/ 0 w 2879535"/>
              <a:gd name="connsiteY24" fmla="*/ 43777 h 100478"/>
              <a:gd name="connsiteX0" fmla="*/ 2879535 w 2879535"/>
              <a:gd name="connsiteY0" fmla="*/ 101833 h 101833"/>
              <a:gd name="connsiteX1" fmla="*/ 2794251 w 2879535"/>
              <a:gd name="connsiteY1" fmla="*/ 7290 h 101833"/>
              <a:gd name="connsiteX2" fmla="*/ 2654914 w 2879535"/>
              <a:gd name="connsiteY2" fmla="*/ 100382 h 101833"/>
              <a:gd name="connsiteX3" fmla="*/ 2531192 w 2879535"/>
              <a:gd name="connsiteY3" fmla="*/ 26359 h 101833"/>
              <a:gd name="connsiteX4" fmla="*/ 2417981 w 2879535"/>
              <a:gd name="connsiteY4" fmla="*/ 96754 h 101833"/>
              <a:gd name="connsiteX5" fmla="*/ 2278643 w 2879535"/>
              <a:gd name="connsiteY5" fmla="*/ 17651 h 101833"/>
              <a:gd name="connsiteX6" fmla="*/ 2165432 w 2879535"/>
              <a:gd name="connsiteY6" fmla="*/ 98930 h 101833"/>
              <a:gd name="connsiteX7" fmla="*/ 2034803 w 2879535"/>
              <a:gd name="connsiteY7" fmla="*/ 17651 h 101833"/>
              <a:gd name="connsiteX8" fmla="*/ 1940961 w 2879535"/>
              <a:gd name="connsiteY8" fmla="*/ 95302 h 101833"/>
              <a:gd name="connsiteX9" fmla="*/ 1803276 w 2879535"/>
              <a:gd name="connsiteY9" fmla="*/ 8942 h 101833"/>
              <a:gd name="connsiteX10" fmla="*/ 1674449 w 2879535"/>
              <a:gd name="connsiteY10" fmla="*/ 100383 h 101833"/>
              <a:gd name="connsiteX11" fmla="*/ 1547123 w 2879535"/>
              <a:gd name="connsiteY11" fmla="*/ 26359 h 101833"/>
              <a:gd name="connsiteX12" fmla="*/ 1437540 w 2879535"/>
              <a:gd name="connsiteY12" fmla="*/ 96754 h 101833"/>
              <a:gd name="connsiteX13" fmla="*/ 1322652 w 2879535"/>
              <a:gd name="connsiteY13" fmla="*/ 12395 h 101833"/>
              <a:gd name="connsiteX14" fmla="*/ 1181363 w 2879535"/>
              <a:gd name="connsiteY14" fmla="*/ 98931 h 101833"/>
              <a:gd name="connsiteX15" fmla="*/ 1068152 w 2879535"/>
              <a:gd name="connsiteY15" fmla="*/ 234 h 101833"/>
              <a:gd name="connsiteX16" fmla="*/ 911398 w 2879535"/>
              <a:gd name="connsiteY16" fmla="*/ 69902 h 101833"/>
              <a:gd name="connsiteX17" fmla="*/ 815603 w 2879535"/>
              <a:gd name="connsiteY17" fmla="*/ 17651 h 101833"/>
              <a:gd name="connsiteX18" fmla="*/ 704193 w 2879535"/>
              <a:gd name="connsiteY18" fmla="*/ 88971 h 101833"/>
              <a:gd name="connsiteX19" fmla="*/ 598038 w 2879535"/>
              <a:gd name="connsiteY19" fmla="*/ 21104 h 101833"/>
              <a:gd name="connsiteX20" fmla="*/ 460353 w 2879535"/>
              <a:gd name="connsiteY20" fmla="*/ 99632 h 101833"/>
              <a:gd name="connsiteX21" fmla="*/ 336632 w 2879535"/>
              <a:gd name="connsiteY21" fmla="*/ 21254 h 101833"/>
              <a:gd name="connsiteX22" fmla="*/ 214712 w 2879535"/>
              <a:gd name="connsiteY22" fmla="*/ 87319 h 101833"/>
              <a:gd name="connsiteX23" fmla="*/ 84083 w 2879535"/>
              <a:gd name="connsiteY23" fmla="*/ 43777 h 101833"/>
              <a:gd name="connsiteX24" fmla="*/ 0 w 2879535"/>
              <a:gd name="connsiteY24" fmla="*/ 43777 h 101833"/>
              <a:gd name="connsiteX0" fmla="*/ 2879535 w 2879535"/>
              <a:gd name="connsiteY0" fmla="*/ 101602 h 102400"/>
              <a:gd name="connsiteX1" fmla="*/ 2794251 w 2879535"/>
              <a:gd name="connsiteY1" fmla="*/ 7059 h 102400"/>
              <a:gd name="connsiteX2" fmla="*/ 2654914 w 2879535"/>
              <a:gd name="connsiteY2" fmla="*/ 100151 h 102400"/>
              <a:gd name="connsiteX3" fmla="*/ 2531192 w 2879535"/>
              <a:gd name="connsiteY3" fmla="*/ 26128 h 102400"/>
              <a:gd name="connsiteX4" fmla="*/ 2417981 w 2879535"/>
              <a:gd name="connsiteY4" fmla="*/ 96523 h 102400"/>
              <a:gd name="connsiteX5" fmla="*/ 2278643 w 2879535"/>
              <a:gd name="connsiteY5" fmla="*/ 17420 h 102400"/>
              <a:gd name="connsiteX6" fmla="*/ 2165432 w 2879535"/>
              <a:gd name="connsiteY6" fmla="*/ 98699 h 102400"/>
              <a:gd name="connsiteX7" fmla="*/ 2034803 w 2879535"/>
              <a:gd name="connsiteY7" fmla="*/ 17420 h 102400"/>
              <a:gd name="connsiteX8" fmla="*/ 1940961 w 2879535"/>
              <a:gd name="connsiteY8" fmla="*/ 95071 h 102400"/>
              <a:gd name="connsiteX9" fmla="*/ 1803276 w 2879535"/>
              <a:gd name="connsiteY9" fmla="*/ 8711 h 102400"/>
              <a:gd name="connsiteX10" fmla="*/ 1674449 w 2879535"/>
              <a:gd name="connsiteY10" fmla="*/ 100152 h 102400"/>
              <a:gd name="connsiteX11" fmla="*/ 1547123 w 2879535"/>
              <a:gd name="connsiteY11" fmla="*/ 26128 h 102400"/>
              <a:gd name="connsiteX12" fmla="*/ 1437540 w 2879535"/>
              <a:gd name="connsiteY12" fmla="*/ 96523 h 102400"/>
              <a:gd name="connsiteX13" fmla="*/ 1322652 w 2879535"/>
              <a:gd name="connsiteY13" fmla="*/ 12164 h 102400"/>
              <a:gd name="connsiteX14" fmla="*/ 1181363 w 2879535"/>
              <a:gd name="connsiteY14" fmla="*/ 98700 h 102400"/>
              <a:gd name="connsiteX15" fmla="*/ 1068152 w 2879535"/>
              <a:gd name="connsiteY15" fmla="*/ 3 h 102400"/>
              <a:gd name="connsiteX16" fmla="*/ 911398 w 2879535"/>
              <a:gd name="connsiteY16" fmla="*/ 102328 h 102400"/>
              <a:gd name="connsiteX17" fmla="*/ 815603 w 2879535"/>
              <a:gd name="connsiteY17" fmla="*/ 17420 h 102400"/>
              <a:gd name="connsiteX18" fmla="*/ 704193 w 2879535"/>
              <a:gd name="connsiteY18" fmla="*/ 88740 h 102400"/>
              <a:gd name="connsiteX19" fmla="*/ 598038 w 2879535"/>
              <a:gd name="connsiteY19" fmla="*/ 20873 h 102400"/>
              <a:gd name="connsiteX20" fmla="*/ 460353 w 2879535"/>
              <a:gd name="connsiteY20" fmla="*/ 99401 h 102400"/>
              <a:gd name="connsiteX21" fmla="*/ 336632 w 2879535"/>
              <a:gd name="connsiteY21" fmla="*/ 21023 h 102400"/>
              <a:gd name="connsiteX22" fmla="*/ 214712 w 2879535"/>
              <a:gd name="connsiteY22" fmla="*/ 87088 h 102400"/>
              <a:gd name="connsiteX23" fmla="*/ 84083 w 2879535"/>
              <a:gd name="connsiteY23" fmla="*/ 43546 h 102400"/>
              <a:gd name="connsiteX24" fmla="*/ 0 w 2879535"/>
              <a:gd name="connsiteY24" fmla="*/ 43546 h 102400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87088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21023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56"/>
              <a:gd name="connsiteX1" fmla="*/ 2794251 w 2879535"/>
              <a:gd name="connsiteY1" fmla="*/ 7059 h 103256"/>
              <a:gd name="connsiteX2" fmla="*/ 2654914 w 2879535"/>
              <a:gd name="connsiteY2" fmla="*/ 100151 h 103256"/>
              <a:gd name="connsiteX3" fmla="*/ 2531192 w 2879535"/>
              <a:gd name="connsiteY3" fmla="*/ 26128 h 103256"/>
              <a:gd name="connsiteX4" fmla="*/ 2417981 w 2879535"/>
              <a:gd name="connsiteY4" fmla="*/ 96523 h 103256"/>
              <a:gd name="connsiteX5" fmla="*/ 2278643 w 2879535"/>
              <a:gd name="connsiteY5" fmla="*/ 17420 h 103256"/>
              <a:gd name="connsiteX6" fmla="*/ 2165432 w 2879535"/>
              <a:gd name="connsiteY6" fmla="*/ 98699 h 103256"/>
              <a:gd name="connsiteX7" fmla="*/ 2034803 w 2879535"/>
              <a:gd name="connsiteY7" fmla="*/ 17420 h 103256"/>
              <a:gd name="connsiteX8" fmla="*/ 1940961 w 2879535"/>
              <a:gd name="connsiteY8" fmla="*/ 95071 h 103256"/>
              <a:gd name="connsiteX9" fmla="*/ 1803276 w 2879535"/>
              <a:gd name="connsiteY9" fmla="*/ 8711 h 103256"/>
              <a:gd name="connsiteX10" fmla="*/ 1674449 w 2879535"/>
              <a:gd name="connsiteY10" fmla="*/ 100152 h 103256"/>
              <a:gd name="connsiteX11" fmla="*/ 1547123 w 2879535"/>
              <a:gd name="connsiteY11" fmla="*/ 26128 h 103256"/>
              <a:gd name="connsiteX12" fmla="*/ 1437540 w 2879535"/>
              <a:gd name="connsiteY12" fmla="*/ 96523 h 103256"/>
              <a:gd name="connsiteX13" fmla="*/ 1322652 w 2879535"/>
              <a:gd name="connsiteY13" fmla="*/ 12164 h 103256"/>
              <a:gd name="connsiteX14" fmla="*/ 1181363 w 2879535"/>
              <a:gd name="connsiteY14" fmla="*/ 98700 h 103256"/>
              <a:gd name="connsiteX15" fmla="*/ 1068152 w 2879535"/>
              <a:gd name="connsiteY15" fmla="*/ 3 h 103256"/>
              <a:gd name="connsiteX16" fmla="*/ 911398 w 2879535"/>
              <a:gd name="connsiteY16" fmla="*/ 102328 h 103256"/>
              <a:gd name="connsiteX17" fmla="*/ 815603 w 2879535"/>
              <a:gd name="connsiteY17" fmla="*/ 17420 h 103256"/>
              <a:gd name="connsiteX18" fmla="*/ 704193 w 2879535"/>
              <a:gd name="connsiteY18" fmla="*/ 103254 h 103256"/>
              <a:gd name="connsiteX19" fmla="*/ 598038 w 2879535"/>
              <a:gd name="connsiteY19" fmla="*/ 20873 h 103256"/>
              <a:gd name="connsiteX20" fmla="*/ 460353 w 2879535"/>
              <a:gd name="connsiteY20" fmla="*/ 99401 h 103256"/>
              <a:gd name="connsiteX21" fmla="*/ 336632 w 2879535"/>
              <a:gd name="connsiteY21" fmla="*/ 6509 h 103256"/>
              <a:gd name="connsiteX22" fmla="*/ 214712 w 2879535"/>
              <a:gd name="connsiteY22" fmla="*/ 101603 h 103256"/>
              <a:gd name="connsiteX23" fmla="*/ 84083 w 2879535"/>
              <a:gd name="connsiteY23" fmla="*/ 43546 h 103256"/>
              <a:gd name="connsiteX24" fmla="*/ 0 w 2879535"/>
              <a:gd name="connsiteY24" fmla="*/ 43546 h 103256"/>
              <a:gd name="connsiteX0" fmla="*/ 2879535 w 2879535"/>
              <a:gd name="connsiteY0" fmla="*/ 101602 h 103282"/>
              <a:gd name="connsiteX1" fmla="*/ 2794251 w 2879535"/>
              <a:gd name="connsiteY1" fmla="*/ 7059 h 103282"/>
              <a:gd name="connsiteX2" fmla="*/ 2654914 w 2879535"/>
              <a:gd name="connsiteY2" fmla="*/ 100151 h 103282"/>
              <a:gd name="connsiteX3" fmla="*/ 2531192 w 2879535"/>
              <a:gd name="connsiteY3" fmla="*/ 26128 h 103282"/>
              <a:gd name="connsiteX4" fmla="*/ 2417981 w 2879535"/>
              <a:gd name="connsiteY4" fmla="*/ 96523 h 103282"/>
              <a:gd name="connsiteX5" fmla="*/ 2278643 w 2879535"/>
              <a:gd name="connsiteY5" fmla="*/ 17420 h 103282"/>
              <a:gd name="connsiteX6" fmla="*/ 2165432 w 2879535"/>
              <a:gd name="connsiteY6" fmla="*/ 98699 h 103282"/>
              <a:gd name="connsiteX7" fmla="*/ 2034803 w 2879535"/>
              <a:gd name="connsiteY7" fmla="*/ 17420 h 103282"/>
              <a:gd name="connsiteX8" fmla="*/ 1940961 w 2879535"/>
              <a:gd name="connsiteY8" fmla="*/ 95071 h 103282"/>
              <a:gd name="connsiteX9" fmla="*/ 1803276 w 2879535"/>
              <a:gd name="connsiteY9" fmla="*/ 8711 h 103282"/>
              <a:gd name="connsiteX10" fmla="*/ 1674449 w 2879535"/>
              <a:gd name="connsiteY10" fmla="*/ 100152 h 103282"/>
              <a:gd name="connsiteX11" fmla="*/ 1547123 w 2879535"/>
              <a:gd name="connsiteY11" fmla="*/ 26128 h 103282"/>
              <a:gd name="connsiteX12" fmla="*/ 1437540 w 2879535"/>
              <a:gd name="connsiteY12" fmla="*/ 96523 h 103282"/>
              <a:gd name="connsiteX13" fmla="*/ 1322652 w 2879535"/>
              <a:gd name="connsiteY13" fmla="*/ 12164 h 103282"/>
              <a:gd name="connsiteX14" fmla="*/ 1181363 w 2879535"/>
              <a:gd name="connsiteY14" fmla="*/ 98700 h 103282"/>
              <a:gd name="connsiteX15" fmla="*/ 1068152 w 2879535"/>
              <a:gd name="connsiteY15" fmla="*/ 3 h 103282"/>
              <a:gd name="connsiteX16" fmla="*/ 911398 w 2879535"/>
              <a:gd name="connsiteY16" fmla="*/ 102328 h 103282"/>
              <a:gd name="connsiteX17" fmla="*/ 815603 w 2879535"/>
              <a:gd name="connsiteY17" fmla="*/ 17420 h 103282"/>
              <a:gd name="connsiteX18" fmla="*/ 704193 w 2879535"/>
              <a:gd name="connsiteY18" fmla="*/ 103254 h 103282"/>
              <a:gd name="connsiteX19" fmla="*/ 598038 w 2879535"/>
              <a:gd name="connsiteY19" fmla="*/ 6358 h 103282"/>
              <a:gd name="connsiteX20" fmla="*/ 460353 w 2879535"/>
              <a:gd name="connsiteY20" fmla="*/ 99401 h 103282"/>
              <a:gd name="connsiteX21" fmla="*/ 336632 w 2879535"/>
              <a:gd name="connsiteY21" fmla="*/ 6509 h 103282"/>
              <a:gd name="connsiteX22" fmla="*/ 214712 w 2879535"/>
              <a:gd name="connsiteY22" fmla="*/ 101603 h 103282"/>
              <a:gd name="connsiteX23" fmla="*/ 84083 w 2879535"/>
              <a:gd name="connsiteY23" fmla="*/ 43546 h 103282"/>
              <a:gd name="connsiteX24" fmla="*/ 0 w 2879535"/>
              <a:gd name="connsiteY24" fmla="*/ 43546 h 103282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26128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94251 w 2879535"/>
              <a:gd name="connsiteY1" fmla="*/ 7059 h 103254"/>
              <a:gd name="connsiteX2" fmla="*/ 2654914 w 2879535"/>
              <a:gd name="connsiteY2" fmla="*/ 100151 h 103254"/>
              <a:gd name="connsiteX3" fmla="*/ 2531192 w 2879535"/>
              <a:gd name="connsiteY3" fmla="*/ 26128 h 103254"/>
              <a:gd name="connsiteX4" fmla="*/ 2417981 w 2879535"/>
              <a:gd name="connsiteY4" fmla="*/ 96523 h 103254"/>
              <a:gd name="connsiteX5" fmla="*/ 2278643 w 2879535"/>
              <a:gd name="connsiteY5" fmla="*/ 17420 h 103254"/>
              <a:gd name="connsiteX6" fmla="*/ 2165432 w 2879535"/>
              <a:gd name="connsiteY6" fmla="*/ 98699 h 103254"/>
              <a:gd name="connsiteX7" fmla="*/ 2034803 w 2879535"/>
              <a:gd name="connsiteY7" fmla="*/ 17420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22652 w 2879535"/>
              <a:gd name="connsiteY13" fmla="*/ 12164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11398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98038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18145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26853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94251 w 2879535"/>
              <a:gd name="connsiteY1" fmla="*/ 7784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22652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11398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98038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42060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78643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12889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2327 h 103979"/>
              <a:gd name="connsiteX1" fmla="*/ 2776108 w 2879535"/>
              <a:gd name="connsiteY1" fmla="*/ 4156 h 103979"/>
              <a:gd name="connsiteX2" fmla="*/ 2654914 w 2879535"/>
              <a:gd name="connsiteY2" fmla="*/ 100876 h 103979"/>
              <a:gd name="connsiteX3" fmla="*/ 2531192 w 2879535"/>
              <a:gd name="connsiteY3" fmla="*/ 5082 h 103979"/>
              <a:gd name="connsiteX4" fmla="*/ 2417981 w 2879535"/>
              <a:gd name="connsiteY4" fmla="*/ 97248 h 103979"/>
              <a:gd name="connsiteX5" fmla="*/ 2289529 w 2879535"/>
              <a:gd name="connsiteY5" fmla="*/ 7260 h 103979"/>
              <a:gd name="connsiteX6" fmla="*/ 2165432 w 2879535"/>
              <a:gd name="connsiteY6" fmla="*/ 99424 h 103979"/>
              <a:gd name="connsiteX7" fmla="*/ 2060203 w 2879535"/>
              <a:gd name="connsiteY7" fmla="*/ 2 h 103979"/>
              <a:gd name="connsiteX8" fmla="*/ 1940961 w 2879535"/>
              <a:gd name="connsiteY8" fmla="*/ 95796 h 103979"/>
              <a:gd name="connsiteX9" fmla="*/ 1803276 w 2879535"/>
              <a:gd name="connsiteY9" fmla="*/ 9436 h 103979"/>
              <a:gd name="connsiteX10" fmla="*/ 1674449 w 2879535"/>
              <a:gd name="connsiteY10" fmla="*/ 100877 h 103979"/>
              <a:gd name="connsiteX11" fmla="*/ 1547123 w 2879535"/>
              <a:gd name="connsiteY11" fmla="*/ 8710 h 103979"/>
              <a:gd name="connsiteX12" fmla="*/ 1437540 w 2879535"/>
              <a:gd name="connsiteY12" fmla="*/ 97248 h 103979"/>
              <a:gd name="connsiteX13" fmla="*/ 1311767 w 2879535"/>
              <a:gd name="connsiteY13" fmla="*/ 9261 h 103979"/>
              <a:gd name="connsiteX14" fmla="*/ 1181363 w 2879535"/>
              <a:gd name="connsiteY14" fmla="*/ 99425 h 103979"/>
              <a:gd name="connsiteX15" fmla="*/ 1068152 w 2879535"/>
              <a:gd name="connsiteY15" fmla="*/ 728 h 103979"/>
              <a:gd name="connsiteX16" fmla="*/ 933170 w 2879535"/>
              <a:gd name="connsiteY16" fmla="*/ 103053 h 103979"/>
              <a:gd name="connsiteX17" fmla="*/ 815603 w 2879535"/>
              <a:gd name="connsiteY17" fmla="*/ 7260 h 103979"/>
              <a:gd name="connsiteX18" fmla="*/ 704193 w 2879535"/>
              <a:gd name="connsiteY18" fmla="*/ 103979 h 103979"/>
              <a:gd name="connsiteX19" fmla="*/ 583524 w 2879535"/>
              <a:gd name="connsiteY19" fmla="*/ 7083 h 103979"/>
              <a:gd name="connsiteX20" fmla="*/ 460353 w 2879535"/>
              <a:gd name="connsiteY20" fmla="*/ 100126 h 103979"/>
              <a:gd name="connsiteX21" fmla="*/ 336632 w 2879535"/>
              <a:gd name="connsiteY21" fmla="*/ 7234 h 103979"/>
              <a:gd name="connsiteX22" fmla="*/ 214712 w 2879535"/>
              <a:gd name="connsiteY22" fmla="*/ 102328 h 103979"/>
              <a:gd name="connsiteX23" fmla="*/ 84083 w 2879535"/>
              <a:gd name="connsiteY23" fmla="*/ 44271 h 103979"/>
              <a:gd name="connsiteX24" fmla="*/ 0 w 2879535"/>
              <a:gd name="connsiteY24" fmla="*/ 44271 h 103979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840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34883 w 2879535"/>
              <a:gd name="connsiteY23" fmla="*/ 43546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79535 w 2879535"/>
              <a:gd name="connsiteY0" fmla="*/ 101602 h 103254"/>
              <a:gd name="connsiteX1" fmla="*/ 2776108 w 2879535"/>
              <a:gd name="connsiteY1" fmla="*/ 3431 h 103254"/>
              <a:gd name="connsiteX2" fmla="*/ 2654914 w 2879535"/>
              <a:gd name="connsiteY2" fmla="*/ 100151 h 103254"/>
              <a:gd name="connsiteX3" fmla="*/ 2531192 w 2879535"/>
              <a:gd name="connsiteY3" fmla="*/ 4357 h 103254"/>
              <a:gd name="connsiteX4" fmla="*/ 2417981 w 2879535"/>
              <a:gd name="connsiteY4" fmla="*/ 96523 h 103254"/>
              <a:gd name="connsiteX5" fmla="*/ 2289529 w 2879535"/>
              <a:gd name="connsiteY5" fmla="*/ 6535 h 103254"/>
              <a:gd name="connsiteX6" fmla="*/ 2165432 w 2879535"/>
              <a:gd name="connsiteY6" fmla="*/ 98699 h 103254"/>
              <a:gd name="connsiteX7" fmla="*/ 2060203 w 2879535"/>
              <a:gd name="connsiteY7" fmla="*/ 6534 h 103254"/>
              <a:gd name="connsiteX8" fmla="*/ 1940961 w 2879535"/>
              <a:gd name="connsiteY8" fmla="*/ 95071 h 103254"/>
              <a:gd name="connsiteX9" fmla="*/ 1803276 w 2879535"/>
              <a:gd name="connsiteY9" fmla="*/ 8711 h 103254"/>
              <a:gd name="connsiteX10" fmla="*/ 1674449 w 2879535"/>
              <a:gd name="connsiteY10" fmla="*/ 100152 h 103254"/>
              <a:gd name="connsiteX11" fmla="*/ 1547123 w 2879535"/>
              <a:gd name="connsiteY11" fmla="*/ 7985 h 103254"/>
              <a:gd name="connsiteX12" fmla="*/ 1437540 w 2879535"/>
              <a:gd name="connsiteY12" fmla="*/ 96523 h 103254"/>
              <a:gd name="connsiteX13" fmla="*/ 1311767 w 2879535"/>
              <a:gd name="connsiteY13" fmla="*/ 8536 h 103254"/>
              <a:gd name="connsiteX14" fmla="*/ 1181363 w 2879535"/>
              <a:gd name="connsiteY14" fmla="*/ 98700 h 103254"/>
              <a:gd name="connsiteX15" fmla="*/ 1068152 w 2879535"/>
              <a:gd name="connsiteY15" fmla="*/ 3 h 103254"/>
              <a:gd name="connsiteX16" fmla="*/ 933170 w 2879535"/>
              <a:gd name="connsiteY16" fmla="*/ 102328 h 103254"/>
              <a:gd name="connsiteX17" fmla="*/ 815603 w 2879535"/>
              <a:gd name="connsiteY17" fmla="*/ 6535 h 103254"/>
              <a:gd name="connsiteX18" fmla="*/ 704193 w 2879535"/>
              <a:gd name="connsiteY18" fmla="*/ 103254 h 103254"/>
              <a:gd name="connsiteX19" fmla="*/ 583524 w 2879535"/>
              <a:gd name="connsiteY19" fmla="*/ 6358 h 103254"/>
              <a:gd name="connsiteX20" fmla="*/ 460353 w 2879535"/>
              <a:gd name="connsiteY20" fmla="*/ 99401 h 103254"/>
              <a:gd name="connsiteX21" fmla="*/ 336632 w 2879535"/>
              <a:gd name="connsiteY21" fmla="*/ 6509 h 103254"/>
              <a:gd name="connsiteX22" fmla="*/ 214712 w 2879535"/>
              <a:gd name="connsiteY22" fmla="*/ 101603 h 103254"/>
              <a:gd name="connsiteX23" fmla="*/ 122799 w 2879535"/>
              <a:gd name="connsiteY23" fmla="*/ 47574 h 103254"/>
              <a:gd name="connsiteX24" fmla="*/ 0 w 2879535"/>
              <a:gd name="connsiteY24" fmla="*/ 43546 h 10325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6364 h 106364"/>
              <a:gd name="connsiteX1" fmla="*/ 2776108 w 2898585"/>
              <a:gd name="connsiteY1" fmla="*/ 3431 h 106364"/>
              <a:gd name="connsiteX2" fmla="*/ 2654914 w 2898585"/>
              <a:gd name="connsiteY2" fmla="*/ 100151 h 106364"/>
              <a:gd name="connsiteX3" fmla="*/ 2531192 w 2898585"/>
              <a:gd name="connsiteY3" fmla="*/ 4357 h 106364"/>
              <a:gd name="connsiteX4" fmla="*/ 2417981 w 2898585"/>
              <a:gd name="connsiteY4" fmla="*/ 96523 h 106364"/>
              <a:gd name="connsiteX5" fmla="*/ 2289529 w 2898585"/>
              <a:gd name="connsiteY5" fmla="*/ 6535 h 106364"/>
              <a:gd name="connsiteX6" fmla="*/ 2165432 w 2898585"/>
              <a:gd name="connsiteY6" fmla="*/ 98699 h 106364"/>
              <a:gd name="connsiteX7" fmla="*/ 2060203 w 2898585"/>
              <a:gd name="connsiteY7" fmla="*/ 6534 h 106364"/>
              <a:gd name="connsiteX8" fmla="*/ 1940961 w 2898585"/>
              <a:gd name="connsiteY8" fmla="*/ 95071 h 106364"/>
              <a:gd name="connsiteX9" fmla="*/ 1803276 w 2898585"/>
              <a:gd name="connsiteY9" fmla="*/ 8711 h 106364"/>
              <a:gd name="connsiteX10" fmla="*/ 1674449 w 2898585"/>
              <a:gd name="connsiteY10" fmla="*/ 100152 h 106364"/>
              <a:gd name="connsiteX11" fmla="*/ 1547123 w 2898585"/>
              <a:gd name="connsiteY11" fmla="*/ 7985 h 106364"/>
              <a:gd name="connsiteX12" fmla="*/ 1437540 w 2898585"/>
              <a:gd name="connsiteY12" fmla="*/ 96523 h 106364"/>
              <a:gd name="connsiteX13" fmla="*/ 1311767 w 2898585"/>
              <a:gd name="connsiteY13" fmla="*/ 8536 h 106364"/>
              <a:gd name="connsiteX14" fmla="*/ 1181363 w 2898585"/>
              <a:gd name="connsiteY14" fmla="*/ 98700 h 106364"/>
              <a:gd name="connsiteX15" fmla="*/ 1068152 w 2898585"/>
              <a:gd name="connsiteY15" fmla="*/ 3 h 106364"/>
              <a:gd name="connsiteX16" fmla="*/ 933170 w 2898585"/>
              <a:gd name="connsiteY16" fmla="*/ 102328 h 106364"/>
              <a:gd name="connsiteX17" fmla="*/ 815603 w 2898585"/>
              <a:gd name="connsiteY17" fmla="*/ 6535 h 106364"/>
              <a:gd name="connsiteX18" fmla="*/ 704193 w 2898585"/>
              <a:gd name="connsiteY18" fmla="*/ 103254 h 106364"/>
              <a:gd name="connsiteX19" fmla="*/ 583524 w 2898585"/>
              <a:gd name="connsiteY19" fmla="*/ 6358 h 106364"/>
              <a:gd name="connsiteX20" fmla="*/ 460353 w 2898585"/>
              <a:gd name="connsiteY20" fmla="*/ 99401 h 106364"/>
              <a:gd name="connsiteX21" fmla="*/ 336632 w 2898585"/>
              <a:gd name="connsiteY21" fmla="*/ 6509 h 106364"/>
              <a:gd name="connsiteX22" fmla="*/ 214712 w 2898585"/>
              <a:gd name="connsiteY22" fmla="*/ 101603 h 106364"/>
              <a:gd name="connsiteX23" fmla="*/ 122799 w 2898585"/>
              <a:gd name="connsiteY23" fmla="*/ 47574 h 106364"/>
              <a:gd name="connsiteX24" fmla="*/ 0 w 2898585"/>
              <a:gd name="connsiteY24" fmla="*/ 43546 h 106364"/>
              <a:gd name="connsiteX0" fmla="*/ 2898585 w 2898585"/>
              <a:gd name="connsiteY0" fmla="*/ 100014 h 103254"/>
              <a:gd name="connsiteX1" fmla="*/ 2776108 w 2898585"/>
              <a:gd name="connsiteY1" fmla="*/ 3431 h 103254"/>
              <a:gd name="connsiteX2" fmla="*/ 2654914 w 2898585"/>
              <a:gd name="connsiteY2" fmla="*/ 100151 h 103254"/>
              <a:gd name="connsiteX3" fmla="*/ 2531192 w 2898585"/>
              <a:gd name="connsiteY3" fmla="*/ 4357 h 103254"/>
              <a:gd name="connsiteX4" fmla="*/ 2417981 w 2898585"/>
              <a:gd name="connsiteY4" fmla="*/ 96523 h 103254"/>
              <a:gd name="connsiteX5" fmla="*/ 2289529 w 2898585"/>
              <a:gd name="connsiteY5" fmla="*/ 6535 h 103254"/>
              <a:gd name="connsiteX6" fmla="*/ 2165432 w 2898585"/>
              <a:gd name="connsiteY6" fmla="*/ 98699 h 103254"/>
              <a:gd name="connsiteX7" fmla="*/ 2060203 w 2898585"/>
              <a:gd name="connsiteY7" fmla="*/ 6534 h 103254"/>
              <a:gd name="connsiteX8" fmla="*/ 1940961 w 2898585"/>
              <a:gd name="connsiteY8" fmla="*/ 95071 h 103254"/>
              <a:gd name="connsiteX9" fmla="*/ 1803276 w 2898585"/>
              <a:gd name="connsiteY9" fmla="*/ 8711 h 103254"/>
              <a:gd name="connsiteX10" fmla="*/ 1674449 w 2898585"/>
              <a:gd name="connsiteY10" fmla="*/ 100152 h 103254"/>
              <a:gd name="connsiteX11" fmla="*/ 1547123 w 2898585"/>
              <a:gd name="connsiteY11" fmla="*/ 7985 h 103254"/>
              <a:gd name="connsiteX12" fmla="*/ 1437540 w 2898585"/>
              <a:gd name="connsiteY12" fmla="*/ 96523 h 103254"/>
              <a:gd name="connsiteX13" fmla="*/ 1311767 w 2898585"/>
              <a:gd name="connsiteY13" fmla="*/ 8536 h 103254"/>
              <a:gd name="connsiteX14" fmla="*/ 1181363 w 2898585"/>
              <a:gd name="connsiteY14" fmla="*/ 98700 h 103254"/>
              <a:gd name="connsiteX15" fmla="*/ 1068152 w 2898585"/>
              <a:gd name="connsiteY15" fmla="*/ 3 h 103254"/>
              <a:gd name="connsiteX16" fmla="*/ 933170 w 2898585"/>
              <a:gd name="connsiteY16" fmla="*/ 102328 h 103254"/>
              <a:gd name="connsiteX17" fmla="*/ 815603 w 2898585"/>
              <a:gd name="connsiteY17" fmla="*/ 6535 h 103254"/>
              <a:gd name="connsiteX18" fmla="*/ 704193 w 2898585"/>
              <a:gd name="connsiteY18" fmla="*/ 103254 h 103254"/>
              <a:gd name="connsiteX19" fmla="*/ 583524 w 2898585"/>
              <a:gd name="connsiteY19" fmla="*/ 6358 h 103254"/>
              <a:gd name="connsiteX20" fmla="*/ 460353 w 2898585"/>
              <a:gd name="connsiteY20" fmla="*/ 99401 h 103254"/>
              <a:gd name="connsiteX21" fmla="*/ 336632 w 2898585"/>
              <a:gd name="connsiteY21" fmla="*/ 6509 h 103254"/>
              <a:gd name="connsiteX22" fmla="*/ 214712 w 2898585"/>
              <a:gd name="connsiteY22" fmla="*/ 101603 h 103254"/>
              <a:gd name="connsiteX23" fmla="*/ 122799 w 2898585"/>
              <a:gd name="connsiteY23" fmla="*/ 47574 h 103254"/>
              <a:gd name="connsiteX24" fmla="*/ 0 w 2898585"/>
              <a:gd name="connsiteY24" fmla="*/ 43546 h 103254"/>
              <a:gd name="connsiteX0" fmla="*/ 2898585 w 2898585"/>
              <a:gd name="connsiteY0" fmla="*/ 100014 h 108196"/>
              <a:gd name="connsiteX1" fmla="*/ 2776108 w 2898585"/>
              <a:gd name="connsiteY1" fmla="*/ 3431 h 108196"/>
              <a:gd name="connsiteX2" fmla="*/ 2654914 w 2898585"/>
              <a:gd name="connsiteY2" fmla="*/ 100151 h 108196"/>
              <a:gd name="connsiteX3" fmla="*/ 2531192 w 2898585"/>
              <a:gd name="connsiteY3" fmla="*/ 4357 h 108196"/>
              <a:gd name="connsiteX4" fmla="*/ 2417981 w 2898585"/>
              <a:gd name="connsiteY4" fmla="*/ 96523 h 108196"/>
              <a:gd name="connsiteX5" fmla="*/ 2289529 w 2898585"/>
              <a:gd name="connsiteY5" fmla="*/ 6535 h 108196"/>
              <a:gd name="connsiteX6" fmla="*/ 2165432 w 2898585"/>
              <a:gd name="connsiteY6" fmla="*/ 98699 h 108196"/>
              <a:gd name="connsiteX7" fmla="*/ 1940961 w 2898585"/>
              <a:gd name="connsiteY7" fmla="*/ 95071 h 108196"/>
              <a:gd name="connsiteX8" fmla="*/ 1803276 w 2898585"/>
              <a:gd name="connsiteY8" fmla="*/ 8711 h 108196"/>
              <a:gd name="connsiteX9" fmla="*/ 1674449 w 2898585"/>
              <a:gd name="connsiteY9" fmla="*/ 100152 h 108196"/>
              <a:gd name="connsiteX10" fmla="*/ 1547123 w 2898585"/>
              <a:gd name="connsiteY10" fmla="*/ 7985 h 108196"/>
              <a:gd name="connsiteX11" fmla="*/ 1437540 w 2898585"/>
              <a:gd name="connsiteY11" fmla="*/ 96523 h 108196"/>
              <a:gd name="connsiteX12" fmla="*/ 1311767 w 2898585"/>
              <a:gd name="connsiteY12" fmla="*/ 8536 h 108196"/>
              <a:gd name="connsiteX13" fmla="*/ 1181363 w 2898585"/>
              <a:gd name="connsiteY13" fmla="*/ 98700 h 108196"/>
              <a:gd name="connsiteX14" fmla="*/ 1068152 w 2898585"/>
              <a:gd name="connsiteY14" fmla="*/ 3 h 108196"/>
              <a:gd name="connsiteX15" fmla="*/ 933170 w 2898585"/>
              <a:gd name="connsiteY15" fmla="*/ 102328 h 108196"/>
              <a:gd name="connsiteX16" fmla="*/ 815603 w 2898585"/>
              <a:gd name="connsiteY16" fmla="*/ 6535 h 108196"/>
              <a:gd name="connsiteX17" fmla="*/ 704193 w 2898585"/>
              <a:gd name="connsiteY17" fmla="*/ 103254 h 108196"/>
              <a:gd name="connsiteX18" fmla="*/ 583524 w 2898585"/>
              <a:gd name="connsiteY18" fmla="*/ 6358 h 108196"/>
              <a:gd name="connsiteX19" fmla="*/ 460353 w 2898585"/>
              <a:gd name="connsiteY19" fmla="*/ 99401 h 108196"/>
              <a:gd name="connsiteX20" fmla="*/ 336632 w 2898585"/>
              <a:gd name="connsiteY20" fmla="*/ 6509 h 108196"/>
              <a:gd name="connsiteX21" fmla="*/ 214712 w 2898585"/>
              <a:gd name="connsiteY21" fmla="*/ 101603 h 108196"/>
              <a:gd name="connsiteX22" fmla="*/ 122799 w 2898585"/>
              <a:gd name="connsiteY22" fmla="*/ 47574 h 108196"/>
              <a:gd name="connsiteX23" fmla="*/ 0 w 2898585"/>
              <a:gd name="connsiteY23" fmla="*/ 43546 h 108196"/>
              <a:gd name="connsiteX0" fmla="*/ 2898585 w 2898585"/>
              <a:gd name="connsiteY0" fmla="*/ 100014 h 104186"/>
              <a:gd name="connsiteX1" fmla="*/ 2776108 w 2898585"/>
              <a:gd name="connsiteY1" fmla="*/ 3431 h 104186"/>
              <a:gd name="connsiteX2" fmla="*/ 2654914 w 2898585"/>
              <a:gd name="connsiteY2" fmla="*/ 100151 h 104186"/>
              <a:gd name="connsiteX3" fmla="*/ 2531192 w 2898585"/>
              <a:gd name="connsiteY3" fmla="*/ 4357 h 104186"/>
              <a:gd name="connsiteX4" fmla="*/ 2417981 w 2898585"/>
              <a:gd name="connsiteY4" fmla="*/ 96523 h 104186"/>
              <a:gd name="connsiteX5" fmla="*/ 2165432 w 2898585"/>
              <a:gd name="connsiteY5" fmla="*/ 98699 h 104186"/>
              <a:gd name="connsiteX6" fmla="*/ 1940961 w 2898585"/>
              <a:gd name="connsiteY6" fmla="*/ 95071 h 104186"/>
              <a:gd name="connsiteX7" fmla="*/ 1803276 w 2898585"/>
              <a:gd name="connsiteY7" fmla="*/ 8711 h 104186"/>
              <a:gd name="connsiteX8" fmla="*/ 1674449 w 2898585"/>
              <a:gd name="connsiteY8" fmla="*/ 100152 h 104186"/>
              <a:gd name="connsiteX9" fmla="*/ 1547123 w 2898585"/>
              <a:gd name="connsiteY9" fmla="*/ 7985 h 104186"/>
              <a:gd name="connsiteX10" fmla="*/ 1437540 w 2898585"/>
              <a:gd name="connsiteY10" fmla="*/ 96523 h 104186"/>
              <a:gd name="connsiteX11" fmla="*/ 1311767 w 2898585"/>
              <a:gd name="connsiteY11" fmla="*/ 8536 h 104186"/>
              <a:gd name="connsiteX12" fmla="*/ 1181363 w 2898585"/>
              <a:gd name="connsiteY12" fmla="*/ 98700 h 104186"/>
              <a:gd name="connsiteX13" fmla="*/ 1068152 w 2898585"/>
              <a:gd name="connsiteY13" fmla="*/ 3 h 104186"/>
              <a:gd name="connsiteX14" fmla="*/ 933170 w 2898585"/>
              <a:gd name="connsiteY14" fmla="*/ 102328 h 104186"/>
              <a:gd name="connsiteX15" fmla="*/ 815603 w 2898585"/>
              <a:gd name="connsiteY15" fmla="*/ 6535 h 104186"/>
              <a:gd name="connsiteX16" fmla="*/ 704193 w 2898585"/>
              <a:gd name="connsiteY16" fmla="*/ 103254 h 104186"/>
              <a:gd name="connsiteX17" fmla="*/ 583524 w 2898585"/>
              <a:gd name="connsiteY17" fmla="*/ 6358 h 104186"/>
              <a:gd name="connsiteX18" fmla="*/ 460353 w 2898585"/>
              <a:gd name="connsiteY18" fmla="*/ 99401 h 104186"/>
              <a:gd name="connsiteX19" fmla="*/ 336632 w 2898585"/>
              <a:gd name="connsiteY19" fmla="*/ 6509 h 104186"/>
              <a:gd name="connsiteX20" fmla="*/ 214712 w 2898585"/>
              <a:gd name="connsiteY20" fmla="*/ 101603 h 104186"/>
              <a:gd name="connsiteX21" fmla="*/ 122799 w 2898585"/>
              <a:gd name="connsiteY21" fmla="*/ 47574 h 104186"/>
              <a:gd name="connsiteX22" fmla="*/ 0 w 2898585"/>
              <a:gd name="connsiteY22" fmla="*/ 43546 h 104186"/>
              <a:gd name="connsiteX0" fmla="*/ 2898585 w 2898585"/>
              <a:gd name="connsiteY0" fmla="*/ 100014 h 108346"/>
              <a:gd name="connsiteX1" fmla="*/ 2776108 w 2898585"/>
              <a:gd name="connsiteY1" fmla="*/ 3431 h 108346"/>
              <a:gd name="connsiteX2" fmla="*/ 2654914 w 2898585"/>
              <a:gd name="connsiteY2" fmla="*/ 100151 h 108346"/>
              <a:gd name="connsiteX3" fmla="*/ 2531192 w 2898585"/>
              <a:gd name="connsiteY3" fmla="*/ 4357 h 108346"/>
              <a:gd name="connsiteX4" fmla="*/ 2165432 w 2898585"/>
              <a:gd name="connsiteY4" fmla="*/ 98699 h 108346"/>
              <a:gd name="connsiteX5" fmla="*/ 1940961 w 2898585"/>
              <a:gd name="connsiteY5" fmla="*/ 95071 h 108346"/>
              <a:gd name="connsiteX6" fmla="*/ 1803276 w 2898585"/>
              <a:gd name="connsiteY6" fmla="*/ 8711 h 108346"/>
              <a:gd name="connsiteX7" fmla="*/ 1674449 w 2898585"/>
              <a:gd name="connsiteY7" fmla="*/ 100152 h 108346"/>
              <a:gd name="connsiteX8" fmla="*/ 1547123 w 2898585"/>
              <a:gd name="connsiteY8" fmla="*/ 7985 h 108346"/>
              <a:gd name="connsiteX9" fmla="*/ 1437540 w 2898585"/>
              <a:gd name="connsiteY9" fmla="*/ 96523 h 108346"/>
              <a:gd name="connsiteX10" fmla="*/ 1311767 w 2898585"/>
              <a:gd name="connsiteY10" fmla="*/ 8536 h 108346"/>
              <a:gd name="connsiteX11" fmla="*/ 1181363 w 2898585"/>
              <a:gd name="connsiteY11" fmla="*/ 98700 h 108346"/>
              <a:gd name="connsiteX12" fmla="*/ 1068152 w 2898585"/>
              <a:gd name="connsiteY12" fmla="*/ 3 h 108346"/>
              <a:gd name="connsiteX13" fmla="*/ 933170 w 2898585"/>
              <a:gd name="connsiteY13" fmla="*/ 102328 h 108346"/>
              <a:gd name="connsiteX14" fmla="*/ 815603 w 2898585"/>
              <a:gd name="connsiteY14" fmla="*/ 6535 h 108346"/>
              <a:gd name="connsiteX15" fmla="*/ 704193 w 2898585"/>
              <a:gd name="connsiteY15" fmla="*/ 103254 h 108346"/>
              <a:gd name="connsiteX16" fmla="*/ 583524 w 2898585"/>
              <a:gd name="connsiteY16" fmla="*/ 6358 h 108346"/>
              <a:gd name="connsiteX17" fmla="*/ 460353 w 2898585"/>
              <a:gd name="connsiteY17" fmla="*/ 99401 h 108346"/>
              <a:gd name="connsiteX18" fmla="*/ 336632 w 2898585"/>
              <a:gd name="connsiteY18" fmla="*/ 6509 h 108346"/>
              <a:gd name="connsiteX19" fmla="*/ 214712 w 2898585"/>
              <a:gd name="connsiteY19" fmla="*/ 101603 h 108346"/>
              <a:gd name="connsiteX20" fmla="*/ 122799 w 2898585"/>
              <a:gd name="connsiteY20" fmla="*/ 47574 h 108346"/>
              <a:gd name="connsiteX21" fmla="*/ 0 w 2898585"/>
              <a:gd name="connsiteY21" fmla="*/ 43546 h 108346"/>
              <a:gd name="connsiteX0" fmla="*/ 2898585 w 2898585"/>
              <a:gd name="connsiteY0" fmla="*/ 100014 h 107025"/>
              <a:gd name="connsiteX1" fmla="*/ 2776108 w 2898585"/>
              <a:gd name="connsiteY1" fmla="*/ 3431 h 107025"/>
              <a:gd name="connsiteX2" fmla="*/ 2654914 w 2898585"/>
              <a:gd name="connsiteY2" fmla="*/ 100151 h 107025"/>
              <a:gd name="connsiteX3" fmla="*/ 2165432 w 2898585"/>
              <a:gd name="connsiteY3" fmla="*/ 98699 h 107025"/>
              <a:gd name="connsiteX4" fmla="*/ 1940961 w 2898585"/>
              <a:gd name="connsiteY4" fmla="*/ 95071 h 107025"/>
              <a:gd name="connsiteX5" fmla="*/ 1803276 w 2898585"/>
              <a:gd name="connsiteY5" fmla="*/ 8711 h 107025"/>
              <a:gd name="connsiteX6" fmla="*/ 1674449 w 2898585"/>
              <a:gd name="connsiteY6" fmla="*/ 100152 h 107025"/>
              <a:gd name="connsiteX7" fmla="*/ 1547123 w 2898585"/>
              <a:gd name="connsiteY7" fmla="*/ 7985 h 107025"/>
              <a:gd name="connsiteX8" fmla="*/ 1437540 w 2898585"/>
              <a:gd name="connsiteY8" fmla="*/ 96523 h 107025"/>
              <a:gd name="connsiteX9" fmla="*/ 1311767 w 2898585"/>
              <a:gd name="connsiteY9" fmla="*/ 8536 h 107025"/>
              <a:gd name="connsiteX10" fmla="*/ 1181363 w 2898585"/>
              <a:gd name="connsiteY10" fmla="*/ 98700 h 107025"/>
              <a:gd name="connsiteX11" fmla="*/ 1068152 w 2898585"/>
              <a:gd name="connsiteY11" fmla="*/ 3 h 107025"/>
              <a:gd name="connsiteX12" fmla="*/ 933170 w 2898585"/>
              <a:gd name="connsiteY12" fmla="*/ 102328 h 107025"/>
              <a:gd name="connsiteX13" fmla="*/ 815603 w 2898585"/>
              <a:gd name="connsiteY13" fmla="*/ 6535 h 107025"/>
              <a:gd name="connsiteX14" fmla="*/ 704193 w 2898585"/>
              <a:gd name="connsiteY14" fmla="*/ 103254 h 107025"/>
              <a:gd name="connsiteX15" fmla="*/ 583524 w 2898585"/>
              <a:gd name="connsiteY15" fmla="*/ 6358 h 107025"/>
              <a:gd name="connsiteX16" fmla="*/ 460353 w 2898585"/>
              <a:gd name="connsiteY16" fmla="*/ 99401 h 107025"/>
              <a:gd name="connsiteX17" fmla="*/ 336632 w 2898585"/>
              <a:gd name="connsiteY17" fmla="*/ 6509 h 107025"/>
              <a:gd name="connsiteX18" fmla="*/ 214712 w 2898585"/>
              <a:gd name="connsiteY18" fmla="*/ 101603 h 107025"/>
              <a:gd name="connsiteX19" fmla="*/ 122799 w 2898585"/>
              <a:gd name="connsiteY19" fmla="*/ 47574 h 107025"/>
              <a:gd name="connsiteX20" fmla="*/ 0 w 2898585"/>
              <a:gd name="connsiteY20" fmla="*/ 43546 h 107025"/>
              <a:gd name="connsiteX0" fmla="*/ 2898585 w 2898585"/>
              <a:gd name="connsiteY0" fmla="*/ 100014 h 108410"/>
              <a:gd name="connsiteX1" fmla="*/ 2776108 w 2898585"/>
              <a:gd name="connsiteY1" fmla="*/ 3431 h 108410"/>
              <a:gd name="connsiteX2" fmla="*/ 2165432 w 2898585"/>
              <a:gd name="connsiteY2" fmla="*/ 98699 h 108410"/>
              <a:gd name="connsiteX3" fmla="*/ 1940961 w 2898585"/>
              <a:gd name="connsiteY3" fmla="*/ 95071 h 108410"/>
              <a:gd name="connsiteX4" fmla="*/ 1803276 w 2898585"/>
              <a:gd name="connsiteY4" fmla="*/ 8711 h 108410"/>
              <a:gd name="connsiteX5" fmla="*/ 1674449 w 2898585"/>
              <a:gd name="connsiteY5" fmla="*/ 100152 h 108410"/>
              <a:gd name="connsiteX6" fmla="*/ 1547123 w 2898585"/>
              <a:gd name="connsiteY6" fmla="*/ 7985 h 108410"/>
              <a:gd name="connsiteX7" fmla="*/ 1437540 w 2898585"/>
              <a:gd name="connsiteY7" fmla="*/ 96523 h 108410"/>
              <a:gd name="connsiteX8" fmla="*/ 1311767 w 2898585"/>
              <a:gd name="connsiteY8" fmla="*/ 8536 h 108410"/>
              <a:gd name="connsiteX9" fmla="*/ 1181363 w 2898585"/>
              <a:gd name="connsiteY9" fmla="*/ 98700 h 108410"/>
              <a:gd name="connsiteX10" fmla="*/ 1068152 w 2898585"/>
              <a:gd name="connsiteY10" fmla="*/ 3 h 108410"/>
              <a:gd name="connsiteX11" fmla="*/ 933170 w 2898585"/>
              <a:gd name="connsiteY11" fmla="*/ 102328 h 108410"/>
              <a:gd name="connsiteX12" fmla="*/ 815603 w 2898585"/>
              <a:gd name="connsiteY12" fmla="*/ 6535 h 108410"/>
              <a:gd name="connsiteX13" fmla="*/ 704193 w 2898585"/>
              <a:gd name="connsiteY13" fmla="*/ 103254 h 108410"/>
              <a:gd name="connsiteX14" fmla="*/ 583524 w 2898585"/>
              <a:gd name="connsiteY14" fmla="*/ 6358 h 108410"/>
              <a:gd name="connsiteX15" fmla="*/ 460353 w 2898585"/>
              <a:gd name="connsiteY15" fmla="*/ 99401 h 108410"/>
              <a:gd name="connsiteX16" fmla="*/ 336632 w 2898585"/>
              <a:gd name="connsiteY16" fmla="*/ 6509 h 108410"/>
              <a:gd name="connsiteX17" fmla="*/ 214712 w 2898585"/>
              <a:gd name="connsiteY17" fmla="*/ 101603 h 108410"/>
              <a:gd name="connsiteX18" fmla="*/ 122799 w 2898585"/>
              <a:gd name="connsiteY18" fmla="*/ 47574 h 108410"/>
              <a:gd name="connsiteX19" fmla="*/ 0 w 2898585"/>
              <a:gd name="connsiteY19" fmla="*/ 43546 h 108410"/>
              <a:gd name="connsiteX0" fmla="*/ 2898585 w 2898585"/>
              <a:gd name="connsiteY0" fmla="*/ 100014 h 103255"/>
              <a:gd name="connsiteX1" fmla="*/ 2165432 w 2898585"/>
              <a:gd name="connsiteY1" fmla="*/ 98699 h 103255"/>
              <a:gd name="connsiteX2" fmla="*/ 1940961 w 2898585"/>
              <a:gd name="connsiteY2" fmla="*/ 95071 h 103255"/>
              <a:gd name="connsiteX3" fmla="*/ 1803276 w 2898585"/>
              <a:gd name="connsiteY3" fmla="*/ 8711 h 103255"/>
              <a:gd name="connsiteX4" fmla="*/ 1674449 w 2898585"/>
              <a:gd name="connsiteY4" fmla="*/ 100152 h 103255"/>
              <a:gd name="connsiteX5" fmla="*/ 1547123 w 2898585"/>
              <a:gd name="connsiteY5" fmla="*/ 7985 h 103255"/>
              <a:gd name="connsiteX6" fmla="*/ 1437540 w 2898585"/>
              <a:gd name="connsiteY6" fmla="*/ 96523 h 103255"/>
              <a:gd name="connsiteX7" fmla="*/ 1311767 w 2898585"/>
              <a:gd name="connsiteY7" fmla="*/ 8536 h 103255"/>
              <a:gd name="connsiteX8" fmla="*/ 1181363 w 2898585"/>
              <a:gd name="connsiteY8" fmla="*/ 98700 h 103255"/>
              <a:gd name="connsiteX9" fmla="*/ 1068152 w 2898585"/>
              <a:gd name="connsiteY9" fmla="*/ 3 h 103255"/>
              <a:gd name="connsiteX10" fmla="*/ 933170 w 2898585"/>
              <a:gd name="connsiteY10" fmla="*/ 102328 h 103255"/>
              <a:gd name="connsiteX11" fmla="*/ 815603 w 2898585"/>
              <a:gd name="connsiteY11" fmla="*/ 6535 h 103255"/>
              <a:gd name="connsiteX12" fmla="*/ 704193 w 2898585"/>
              <a:gd name="connsiteY12" fmla="*/ 103254 h 103255"/>
              <a:gd name="connsiteX13" fmla="*/ 583524 w 2898585"/>
              <a:gd name="connsiteY13" fmla="*/ 6358 h 103255"/>
              <a:gd name="connsiteX14" fmla="*/ 460353 w 2898585"/>
              <a:gd name="connsiteY14" fmla="*/ 99401 h 103255"/>
              <a:gd name="connsiteX15" fmla="*/ 336632 w 2898585"/>
              <a:gd name="connsiteY15" fmla="*/ 6509 h 103255"/>
              <a:gd name="connsiteX16" fmla="*/ 214712 w 2898585"/>
              <a:gd name="connsiteY16" fmla="*/ 101603 h 103255"/>
              <a:gd name="connsiteX17" fmla="*/ 122799 w 2898585"/>
              <a:gd name="connsiteY17" fmla="*/ 47574 h 103255"/>
              <a:gd name="connsiteX18" fmla="*/ 0 w 2898585"/>
              <a:gd name="connsiteY18" fmla="*/ 43546 h 103255"/>
              <a:gd name="connsiteX0" fmla="*/ 2165432 w 2165432"/>
              <a:gd name="connsiteY0" fmla="*/ 98699 h 103254"/>
              <a:gd name="connsiteX1" fmla="*/ 1940961 w 2165432"/>
              <a:gd name="connsiteY1" fmla="*/ 95071 h 103254"/>
              <a:gd name="connsiteX2" fmla="*/ 1803276 w 2165432"/>
              <a:gd name="connsiteY2" fmla="*/ 8711 h 103254"/>
              <a:gd name="connsiteX3" fmla="*/ 1674449 w 2165432"/>
              <a:gd name="connsiteY3" fmla="*/ 100152 h 103254"/>
              <a:gd name="connsiteX4" fmla="*/ 1547123 w 2165432"/>
              <a:gd name="connsiteY4" fmla="*/ 7985 h 103254"/>
              <a:gd name="connsiteX5" fmla="*/ 1437540 w 2165432"/>
              <a:gd name="connsiteY5" fmla="*/ 96523 h 103254"/>
              <a:gd name="connsiteX6" fmla="*/ 1311767 w 2165432"/>
              <a:gd name="connsiteY6" fmla="*/ 8536 h 103254"/>
              <a:gd name="connsiteX7" fmla="*/ 1181363 w 2165432"/>
              <a:gd name="connsiteY7" fmla="*/ 98700 h 103254"/>
              <a:gd name="connsiteX8" fmla="*/ 1068152 w 2165432"/>
              <a:gd name="connsiteY8" fmla="*/ 3 h 103254"/>
              <a:gd name="connsiteX9" fmla="*/ 933170 w 2165432"/>
              <a:gd name="connsiteY9" fmla="*/ 102328 h 103254"/>
              <a:gd name="connsiteX10" fmla="*/ 815603 w 2165432"/>
              <a:gd name="connsiteY10" fmla="*/ 6535 h 103254"/>
              <a:gd name="connsiteX11" fmla="*/ 704193 w 2165432"/>
              <a:gd name="connsiteY11" fmla="*/ 103254 h 103254"/>
              <a:gd name="connsiteX12" fmla="*/ 583524 w 2165432"/>
              <a:gd name="connsiteY12" fmla="*/ 6358 h 103254"/>
              <a:gd name="connsiteX13" fmla="*/ 460353 w 2165432"/>
              <a:gd name="connsiteY13" fmla="*/ 99401 h 103254"/>
              <a:gd name="connsiteX14" fmla="*/ 336632 w 2165432"/>
              <a:gd name="connsiteY14" fmla="*/ 6509 h 103254"/>
              <a:gd name="connsiteX15" fmla="*/ 214712 w 2165432"/>
              <a:gd name="connsiteY15" fmla="*/ 101603 h 103254"/>
              <a:gd name="connsiteX16" fmla="*/ 122799 w 2165432"/>
              <a:gd name="connsiteY16" fmla="*/ 47574 h 103254"/>
              <a:gd name="connsiteX17" fmla="*/ 0 w 2165432"/>
              <a:gd name="connsiteY17" fmla="*/ 43546 h 103254"/>
              <a:gd name="connsiteX0" fmla="*/ 1940961 w 1940961"/>
              <a:gd name="connsiteY0" fmla="*/ 95071 h 103254"/>
              <a:gd name="connsiteX1" fmla="*/ 1803276 w 1940961"/>
              <a:gd name="connsiteY1" fmla="*/ 8711 h 103254"/>
              <a:gd name="connsiteX2" fmla="*/ 1674449 w 1940961"/>
              <a:gd name="connsiteY2" fmla="*/ 100152 h 103254"/>
              <a:gd name="connsiteX3" fmla="*/ 1547123 w 1940961"/>
              <a:gd name="connsiteY3" fmla="*/ 7985 h 103254"/>
              <a:gd name="connsiteX4" fmla="*/ 1437540 w 1940961"/>
              <a:gd name="connsiteY4" fmla="*/ 96523 h 103254"/>
              <a:gd name="connsiteX5" fmla="*/ 1311767 w 1940961"/>
              <a:gd name="connsiteY5" fmla="*/ 8536 h 103254"/>
              <a:gd name="connsiteX6" fmla="*/ 1181363 w 1940961"/>
              <a:gd name="connsiteY6" fmla="*/ 98700 h 103254"/>
              <a:gd name="connsiteX7" fmla="*/ 1068152 w 1940961"/>
              <a:gd name="connsiteY7" fmla="*/ 3 h 103254"/>
              <a:gd name="connsiteX8" fmla="*/ 933170 w 1940961"/>
              <a:gd name="connsiteY8" fmla="*/ 102328 h 103254"/>
              <a:gd name="connsiteX9" fmla="*/ 815603 w 1940961"/>
              <a:gd name="connsiteY9" fmla="*/ 6535 h 103254"/>
              <a:gd name="connsiteX10" fmla="*/ 704193 w 1940961"/>
              <a:gd name="connsiteY10" fmla="*/ 103254 h 103254"/>
              <a:gd name="connsiteX11" fmla="*/ 583524 w 1940961"/>
              <a:gd name="connsiteY11" fmla="*/ 6358 h 103254"/>
              <a:gd name="connsiteX12" fmla="*/ 460353 w 1940961"/>
              <a:gd name="connsiteY12" fmla="*/ 99401 h 103254"/>
              <a:gd name="connsiteX13" fmla="*/ 336632 w 1940961"/>
              <a:gd name="connsiteY13" fmla="*/ 6509 h 103254"/>
              <a:gd name="connsiteX14" fmla="*/ 214712 w 1940961"/>
              <a:gd name="connsiteY14" fmla="*/ 101603 h 103254"/>
              <a:gd name="connsiteX15" fmla="*/ 122799 w 1940961"/>
              <a:gd name="connsiteY15" fmla="*/ 47574 h 103254"/>
              <a:gd name="connsiteX16" fmla="*/ 0 w 1940961"/>
              <a:gd name="connsiteY16" fmla="*/ 43546 h 103254"/>
              <a:gd name="connsiteX0" fmla="*/ 1940961 w 1940961"/>
              <a:gd name="connsiteY0" fmla="*/ 95071 h 105679"/>
              <a:gd name="connsiteX1" fmla="*/ 1674449 w 1940961"/>
              <a:gd name="connsiteY1" fmla="*/ 100152 h 105679"/>
              <a:gd name="connsiteX2" fmla="*/ 1547123 w 1940961"/>
              <a:gd name="connsiteY2" fmla="*/ 7985 h 105679"/>
              <a:gd name="connsiteX3" fmla="*/ 1437540 w 1940961"/>
              <a:gd name="connsiteY3" fmla="*/ 96523 h 105679"/>
              <a:gd name="connsiteX4" fmla="*/ 1311767 w 1940961"/>
              <a:gd name="connsiteY4" fmla="*/ 8536 h 105679"/>
              <a:gd name="connsiteX5" fmla="*/ 1181363 w 1940961"/>
              <a:gd name="connsiteY5" fmla="*/ 98700 h 105679"/>
              <a:gd name="connsiteX6" fmla="*/ 1068152 w 1940961"/>
              <a:gd name="connsiteY6" fmla="*/ 3 h 105679"/>
              <a:gd name="connsiteX7" fmla="*/ 933170 w 1940961"/>
              <a:gd name="connsiteY7" fmla="*/ 102328 h 105679"/>
              <a:gd name="connsiteX8" fmla="*/ 815603 w 1940961"/>
              <a:gd name="connsiteY8" fmla="*/ 6535 h 105679"/>
              <a:gd name="connsiteX9" fmla="*/ 704193 w 1940961"/>
              <a:gd name="connsiteY9" fmla="*/ 103254 h 105679"/>
              <a:gd name="connsiteX10" fmla="*/ 583524 w 1940961"/>
              <a:gd name="connsiteY10" fmla="*/ 6358 h 105679"/>
              <a:gd name="connsiteX11" fmla="*/ 460353 w 1940961"/>
              <a:gd name="connsiteY11" fmla="*/ 99401 h 105679"/>
              <a:gd name="connsiteX12" fmla="*/ 336632 w 1940961"/>
              <a:gd name="connsiteY12" fmla="*/ 6509 h 105679"/>
              <a:gd name="connsiteX13" fmla="*/ 214712 w 1940961"/>
              <a:gd name="connsiteY13" fmla="*/ 101603 h 105679"/>
              <a:gd name="connsiteX14" fmla="*/ 122799 w 1940961"/>
              <a:gd name="connsiteY14" fmla="*/ 47574 h 105679"/>
              <a:gd name="connsiteX15" fmla="*/ 0 w 1940961"/>
              <a:gd name="connsiteY15" fmla="*/ 43546 h 105679"/>
              <a:gd name="connsiteX0" fmla="*/ 1674449 w 1674449"/>
              <a:gd name="connsiteY0" fmla="*/ 100152 h 103254"/>
              <a:gd name="connsiteX1" fmla="*/ 1547123 w 1674449"/>
              <a:gd name="connsiteY1" fmla="*/ 7985 h 103254"/>
              <a:gd name="connsiteX2" fmla="*/ 1437540 w 1674449"/>
              <a:gd name="connsiteY2" fmla="*/ 96523 h 103254"/>
              <a:gd name="connsiteX3" fmla="*/ 1311767 w 1674449"/>
              <a:gd name="connsiteY3" fmla="*/ 8536 h 103254"/>
              <a:gd name="connsiteX4" fmla="*/ 1181363 w 1674449"/>
              <a:gd name="connsiteY4" fmla="*/ 98700 h 103254"/>
              <a:gd name="connsiteX5" fmla="*/ 1068152 w 1674449"/>
              <a:gd name="connsiteY5" fmla="*/ 3 h 103254"/>
              <a:gd name="connsiteX6" fmla="*/ 933170 w 1674449"/>
              <a:gd name="connsiteY6" fmla="*/ 102328 h 103254"/>
              <a:gd name="connsiteX7" fmla="*/ 815603 w 1674449"/>
              <a:gd name="connsiteY7" fmla="*/ 6535 h 103254"/>
              <a:gd name="connsiteX8" fmla="*/ 704193 w 1674449"/>
              <a:gd name="connsiteY8" fmla="*/ 103254 h 103254"/>
              <a:gd name="connsiteX9" fmla="*/ 583524 w 1674449"/>
              <a:gd name="connsiteY9" fmla="*/ 6358 h 103254"/>
              <a:gd name="connsiteX10" fmla="*/ 460353 w 1674449"/>
              <a:gd name="connsiteY10" fmla="*/ 99401 h 103254"/>
              <a:gd name="connsiteX11" fmla="*/ 336632 w 1674449"/>
              <a:gd name="connsiteY11" fmla="*/ 6509 h 103254"/>
              <a:gd name="connsiteX12" fmla="*/ 214712 w 1674449"/>
              <a:gd name="connsiteY12" fmla="*/ 101603 h 103254"/>
              <a:gd name="connsiteX13" fmla="*/ 122799 w 1674449"/>
              <a:gd name="connsiteY13" fmla="*/ 47574 h 103254"/>
              <a:gd name="connsiteX14" fmla="*/ 0 w 1674449"/>
              <a:gd name="connsiteY14" fmla="*/ 43546 h 10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449" h="103254">
                <a:moveTo>
                  <a:pt x="1674449" y="100152"/>
                </a:moveTo>
                <a:cubicBezTo>
                  <a:pt x="1608809" y="85638"/>
                  <a:pt x="1586608" y="8590"/>
                  <a:pt x="1547123" y="7985"/>
                </a:cubicBezTo>
                <a:cubicBezTo>
                  <a:pt x="1507638" y="7380"/>
                  <a:pt x="1476766" y="96431"/>
                  <a:pt x="1437540" y="96523"/>
                </a:cubicBezTo>
                <a:cubicBezTo>
                  <a:pt x="1398314" y="96615"/>
                  <a:pt x="1354463" y="8173"/>
                  <a:pt x="1311767" y="8536"/>
                </a:cubicBezTo>
                <a:cubicBezTo>
                  <a:pt x="1269071" y="8899"/>
                  <a:pt x="1221965" y="100122"/>
                  <a:pt x="1181363" y="98700"/>
                </a:cubicBezTo>
                <a:cubicBezTo>
                  <a:pt x="1140761" y="97278"/>
                  <a:pt x="1109517" y="-602"/>
                  <a:pt x="1068152" y="3"/>
                </a:cubicBezTo>
                <a:cubicBezTo>
                  <a:pt x="1026787" y="608"/>
                  <a:pt x="975261" y="101239"/>
                  <a:pt x="933170" y="102328"/>
                </a:cubicBezTo>
                <a:cubicBezTo>
                  <a:pt x="891079" y="103417"/>
                  <a:pt x="853766" y="6381"/>
                  <a:pt x="815603" y="6535"/>
                </a:cubicBezTo>
                <a:cubicBezTo>
                  <a:pt x="777440" y="6689"/>
                  <a:pt x="742873" y="103283"/>
                  <a:pt x="704193" y="103254"/>
                </a:cubicBezTo>
                <a:cubicBezTo>
                  <a:pt x="665513" y="103225"/>
                  <a:pt x="624164" y="7000"/>
                  <a:pt x="583524" y="6358"/>
                </a:cubicBezTo>
                <a:cubicBezTo>
                  <a:pt x="542884" y="5716"/>
                  <a:pt x="501502" y="99376"/>
                  <a:pt x="460353" y="99401"/>
                </a:cubicBezTo>
                <a:cubicBezTo>
                  <a:pt x="419204" y="99426"/>
                  <a:pt x="377572" y="6142"/>
                  <a:pt x="336632" y="6509"/>
                </a:cubicBezTo>
                <a:cubicBezTo>
                  <a:pt x="295692" y="6876"/>
                  <a:pt x="250351" y="94759"/>
                  <a:pt x="214712" y="101603"/>
                </a:cubicBezTo>
                <a:cubicBezTo>
                  <a:pt x="179073" y="108447"/>
                  <a:pt x="170669" y="57251"/>
                  <a:pt x="122799" y="47574"/>
                </a:cubicBezTo>
                <a:cubicBezTo>
                  <a:pt x="82656" y="39459"/>
                  <a:pt x="40933" y="44889"/>
                  <a:pt x="0" y="43546"/>
                </a:cubicBezTo>
              </a:path>
            </a:pathLst>
          </a:custGeom>
          <a:noFill/>
          <a:ln w="28575">
            <a:solidFill>
              <a:srgbClr val="0000FF"/>
            </a:solidFill>
            <a:headEnd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D5ECD3-3666-4528-8E3F-A15FC4C4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Experimental sequence</a:t>
            </a:r>
            <a:endParaRPr lang="he-IL" sz="5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C1FD13-36C8-4F04-BE3A-AE54353DE845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lh5.googleusercontent.com/o54MRFgWQCGCe3WQfo63NaoLo1LrPToBBcl3FHL9BBP3oE9OmPZOXPuf8PVNPvZsxh0ViniGCnL6nkEhKxEGK13yQtIATRGlNDtYPX0nu9sPM4bO9j-e12049HkUK_QNULOaYusShPvHRARsm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8" r="57896"/>
          <a:stretch/>
        </p:blipFill>
        <p:spPr bwMode="auto">
          <a:xfrm>
            <a:off x="2291395" y="4945250"/>
            <a:ext cx="2248523" cy="199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h5.googleusercontent.com/o54MRFgWQCGCe3WQfo63NaoLo1LrPToBBcl3FHL9BBP3oE9OmPZOXPuf8PVNPvZsxh0ViniGCnL6nkEhKxEGK13yQtIATRGlNDtYPX0nu9sPM4bO9j-e12049HkUK_QNULOaYusShPvHRARsm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8" r="57896"/>
          <a:stretch/>
        </p:blipFill>
        <p:spPr bwMode="auto">
          <a:xfrm>
            <a:off x="7953655" y="4945250"/>
            <a:ext cx="2248523" cy="199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47944" y="5108647"/>
            <a:ext cx="3847976" cy="1631116"/>
          </a:xfrm>
          <a:prstGeom prst="rect">
            <a:avLst/>
          </a:prstGeom>
          <a:solidFill>
            <a:srgbClr val="9D85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eft Brace 3"/>
          <p:cNvSpPr/>
          <p:nvPr/>
        </p:nvSpPr>
        <p:spPr>
          <a:xfrm rot="5400000">
            <a:off x="3170544" y="4086719"/>
            <a:ext cx="214255" cy="157900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Left Brace 20"/>
          <p:cNvSpPr/>
          <p:nvPr/>
        </p:nvSpPr>
        <p:spPr>
          <a:xfrm rot="5400000">
            <a:off x="8904338" y="4086719"/>
            <a:ext cx="214255" cy="157900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17606" y="3847057"/>
            <a:ext cx="2308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 detection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preparation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95405" y="3855724"/>
            <a:ext cx="2308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 detection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preparation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204050" y="6732143"/>
            <a:ext cx="1752257" cy="0"/>
          </a:xfrm>
          <a:prstGeom prst="line">
            <a:avLst/>
          </a:prstGeom>
          <a:ln w="19050">
            <a:solidFill>
              <a:srgbClr val="9D85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47872" y="6732143"/>
            <a:ext cx="1752257" cy="0"/>
          </a:xfrm>
          <a:prstGeom prst="line">
            <a:avLst/>
          </a:prstGeom>
          <a:ln w="19050">
            <a:solidFill>
              <a:srgbClr val="9D85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80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5D5ECD3-3666-4528-8E3F-A15FC4C4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Post-selection</a:t>
            </a:r>
            <a:endParaRPr lang="he-IL" sz="5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C1FD13-36C8-4F04-BE3A-AE54353DE845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sz="3200" dirty="0"/>
          </a:p>
        </p:txBody>
      </p:sp>
      <p:pic>
        <p:nvPicPr>
          <p:cNvPr id="6" name="Picture 2" descr="https://lh5.googleusercontent.com/o54MRFgWQCGCe3WQfo63NaoLo1LrPToBBcl3FHL9BBP3oE9OmPZOXPuf8PVNPvZsxh0ViniGCnL6nkEhKxEGK13yQtIATRGlNDtYPX0nu9sPM4bO9j-e12049HkUK_QNULOaYusShPvHRARsm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8" r="57896"/>
          <a:stretch/>
        </p:blipFill>
        <p:spPr bwMode="auto">
          <a:xfrm>
            <a:off x="2100895" y="3754625"/>
            <a:ext cx="2248523" cy="199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5.googleusercontent.com/o54MRFgWQCGCe3WQfo63NaoLo1LrPToBBcl3FHL9BBP3oE9OmPZOXPuf8PVNPvZsxh0ViniGCnL6nkEhKxEGK13yQtIATRGlNDtYPX0nu9sPM4bO9j-e12049HkUK_QNULOaYusShPvHRARsm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8" r="57896"/>
          <a:stretch/>
        </p:blipFill>
        <p:spPr bwMode="auto">
          <a:xfrm>
            <a:off x="7763155" y="3754625"/>
            <a:ext cx="2248523" cy="199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057444" y="3918022"/>
            <a:ext cx="3847976" cy="1631116"/>
          </a:xfrm>
          <a:prstGeom prst="rect">
            <a:avLst/>
          </a:prstGeom>
          <a:solidFill>
            <a:srgbClr val="9D85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013550" y="5541518"/>
            <a:ext cx="1752257" cy="0"/>
          </a:xfrm>
          <a:prstGeom prst="line">
            <a:avLst/>
          </a:prstGeom>
          <a:ln w="19050">
            <a:solidFill>
              <a:srgbClr val="9D85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372" y="5541518"/>
            <a:ext cx="1752257" cy="0"/>
          </a:xfrm>
          <a:prstGeom prst="line">
            <a:avLst/>
          </a:prstGeom>
          <a:ln w="19050">
            <a:solidFill>
              <a:srgbClr val="9D85D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Brace 2"/>
          <p:cNvSpPr/>
          <p:nvPr/>
        </p:nvSpPr>
        <p:spPr>
          <a:xfrm rot="16200000">
            <a:off x="5874831" y="-47057"/>
            <a:ext cx="366138" cy="725804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31762" y="2748481"/>
                <a:ext cx="10993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762" y="2748481"/>
                <a:ext cx="10993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2471420" y="3909041"/>
            <a:ext cx="327660" cy="1638563"/>
          </a:xfrm>
          <a:custGeom>
            <a:avLst/>
            <a:gdLst>
              <a:gd name="connsiteX0" fmla="*/ 0 w 327660"/>
              <a:gd name="connsiteY0" fmla="*/ 1630699 h 1638563"/>
              <a:gd name="connsiteX1" fmla="*/ 60960 w 327660"/>
              <a:gd name="connsiteY1" fmla="*/ 1592599 h 1638563"/>
              <a:gd name="connsiteX2" fmla="*/ 60960 w 327660"/>
              <a:gd name="connsiteY2" fmla="*/ 1470679 h 1638563"/>
              <a:gd name="connsiteX3" fmla="*/ 83820 w 327660"/>
              <a:gd name="connsiteY3" fmla="*/ 1242079 h 1638563"/>
              <a:gd name="connsiteX4" fmla="*/ 91440 w 327660"/>
              <a:gd name="connsiteY4" fmla="*/ 967759 h 1638563"/>
              <a:gd name="connsiteX5" fmla="*/ 106680 w 327660"/>
              <a:gd name="connsiteY5" fmla="*/ 670579 h 1638563"/>
              <a:gd name="connsiteX6" fmla="*/ 121920 w 327660"/>
              <a:gd name="connsiteY6" fmla="*/ 449599 h 1638563"/>
              <a:gd name="connsiteX7" fmla="*/ 121920 w 327660"/>
              <a:gd name="connsiteY7" fmla="*/ 243859 h 1638563"/>
              <a:gd name="connsiteX8" fmla="*/ 129540 w 327660"/>
              <a:gd name="connsiteY8" fmla="*/ 99079 h 1638563"/>
              <a:gd name="connsiteX9" fmla="*/ 144780 w 327660"/>
              <a:gd name="connsiteY9" fmla="*/ 19 h 1638563"/>
              <a:gd name="connsiteX10" fmla="*/ 160020 w 327660"/>
              <a:gd name="connsiteY10" fmla="*/ 106699 h 1638563"/>
              <a:gd name="connsiteX11" fmla="*/ 175260 w 327660"/>
              <a:gd name="connsiteY11" fmla="*/ 419119 h 1638563"/>
              <a:gd name="connsiteX12" fmla="*/ 198120 w 327660"/>
              <a:gd name="connsiteY12" fmla="*/ 807739 h 1638563"/>
              <a:gd name="connsiteX13" fmla="*/ 213360 w 327660"/>
              <a:gd name="connsiteY13" fmla="*/ 1104919 h 1638563"/>
              <a:gd name="connsiteX14" fmla="*/ 228600 w 327660"/>
              <a:gd name="connsiteY14" fmla="*/ 1379239 h 1638563"/>
              <a:gd name="connsiteX15" fmla="*/ 236220 w 327660"/>
              <a:gd name="connsiteY15" fmla="*/ 1539259 h 1638563"/>
              <a:gd name="connsiteX16" fmla="*/ 274320 w 327660"/>
              <a:gd name="connsiteY16" fmla="*/ 1623079 h 1638563"/>
              <a:gd name="connsiteX17" fmla="*/ 327660 w 327660"/>
              <a:gd name="connsiteY17" fmla="*/ 1638319 h 16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7660" h="1638563">
                <a:moveTo>
                  <a:pt x="0" y="1630699"/>
                </a:moveTo>
                <a:cubicBezTo>
                  <a:pt x="25400" y="1624984"/>
                  <a:pt x="50800" y="1619269"/>
                  <a:pt x="60960" y="1592599"/>
                </a:cubicBezTo>
                <a:cubicBezTo>
                  <a:pt x="71120" y="1565929"/>
                  <a:pt x="57150" y="1529099"/>
                  <a:pt x="60960" y="1470679"/>
                </a:cubicBezTo>
                <a:cubicBezTo>
                  <a:pt x="64770" y="1412259"/>
                  <a:pt x="78740" y="1325899"/>
                  <a:pt x="83820" y="1242079"/>
                </a:cubicBezTo>
                <a:cubicBezTo>
                  <a:pt x="88900" y="1158259"/>
                  <a:pt x="87630" y="1063009"/>
                  <a:pt x="91440" y="967759"/>
                </a:cubicBezTo>
                <a:cubicBezTo>
                  <a:pt x="95250" y="872509"/>
                  <a:pt x="101600" y="756939"/>
                  <a:pt x="106680" y="670579"/>
                </a:cubicBezTo>
                <a:cubicBezTo>
                  <a:pt x="111760" y="584219"/>
                  <a:pt x="119380" y="520719"/>
                  <a:pt x="121920" y="449599"/>
                </a:cubicBezTo>
                <a:cubicBezTo>
                  <a:pt x="124460" y="378479"/>
                  <a:pt x="120650" y="302279"/>
                  <a:pt x="121920" y="243859"/>
                </a:cubicBezTo>
                <a:cubicBezTo>
                  <a:pt x="123190" y="185439"/>
                  <a:pt x="125730" y="139719"/>
                  <a:pt x="129540" y="99079"/>
                </a:cubicBezTo>
                <a:cubicBezTo>
                  <a:pt x="133350" y="58439"/>
                  <a:pt x="139700" y="-1251"/>
                  <a:pt x="144780" y="19"/>
                </a:cubicBezTo>
                <a:cubicBezTo>
                  <a:pt x="149860" y="1289"/>
                  <a:pt x="154940" y="36849"/>
                  <a:pt x="160020" y="106699"/>
                </a:cubicBezTo>
                <a:cubicBezTo>
                  <a:pt x="165100" y="176549"/>
                  <a:pt x="168910" y="302279"/>
                  <a:pt x="175260" y="419119"/>
                </a:cubicBezTo>
                <a:cubicBezTo>
                  <a:pt x="181610" y="535959"/>
                  <a:pt x="191770" y="693439"/>
                  <a:pt x="198120" y="807739"/>
                </a:cubicBezTo>
                <a:cubicBezTo>
                  <a:pt x="204470" y="922039"/>
                  <a:pt x="208280" y="1009669"/>
                  <a:pt x="213360" y="1104919"/>
                </a:cubicBezTo>
                <a:cubicBezTo>
                  <a:pt x="218440" y="1200169"/>
                  <a:pt x="224790" y="1306849"/>
                  <a:pt x="228600" y="1379239"/>
                </a:cubicBezTo>
                <a:cubicBezTo>
                  <a:pt x="232410" y="1451629"/>
                  <a:pt x="228600" y="1498619"/>
                  <a:pt x="236220" y="1539259"/>
                </a:cubicBezTo>
                <a:cubicBezTo>
                  <a:pt x="243840" y="1579899"/>
                  <a:pt x="259080" y="1606569"/>
                  <a:pt x="274320" y="1623079"/>
                </a:cubicBezTo>
                <a:cubicBezTo>
                  <a:pt x="289560" y="1639589"/>
                  <a:pt x="308610" y="1638954"/>
                  <a:pt x="327660" y="1638319"/>
                </a:cubicBezTo>
              </a:path>
            </a:pathLst>
          </a:custGeom>
          <a:solidFill>
            <a:srgbClr val="FFC000">
              <a:alpha val="50196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504467" y="3902955"/>
            <a:ext cx="327660" cy="1638563"/>
          </a:xfrm>
          <a:custGeom>
            <a:avLst/>
            <a:gdLst>
              <a:gd name="connsiteX0" fmla="*/ 0 w 327660"/>
              <a:gd name="connsiteY0" fmla="*/ 1630699 h 1638563"/>
              <a:gd name="connsiteX1" fmla="*/ 60960 w 327660"/>
              <a:gd name="connsiteY1" fmla="*/ 1592599 h 1638563"/>
              <a:gd name="connsiteX2" fmla="*/ 60960 w 327660"/>
              <a:gd name="connsiteY2" fmla="*/ 1470679 h 1638563"/>
              <a:gd name="connsiteX3" fmla="*/ 83820 w 327660"/>
              <a:gd name="connsiteY3" fmla="*/ 1242079 h 1638563"/>
              <a:gd name="connsiteX4" fmla="*/ 91440 w 327660"/>
              <a:gd name="connsiteY4" fmla="*/ 967759 h 1638563"/>
              <a:gd name="connsiteX5" fmla="*/ 106680 w 327660"/>
              <a:gd name="connsiteY5" fmla="*/ 670579 h 1638563"/>
              <a:gd name="connsiteX6" fmla="*/ 121920 w 327660"/>
              <a:gd name="connsiteY6" fmla="*/ 449599 h 1638563"/>
              <a:gd name="connsiteX7" fmla="*/ 121920 w 327660"/>
              <a:gd name="connsiteY7" fmla="*/ 243859 h 1638563"/>
              <a:gd name="connsiteX8" fmla="*/ 129540 w 327660"/>
              <a:gd name="connsiteY8" fmla="*/ 99079 h 1638563"/>
              <a:gd name="connsiteX9" fmla="*/ 144780 w 327660"/>
              <a:gd name="connsiteY9" fmla="*/ 19 h 1638563"/>
              <a:gd name="connsiteX10" fmla="*/ 160020 w 327660"/>
              <a:gd name="connsiteY10" fmla="*/ 106699 h 1638563"/>
              <a:gd name="connsiteX11" fmla="*/ 175260 w 327660"/>
              <a:gd name="connsiteY11" fmla="*/ 419119 h 1638563"/>
              <a:gd name="connsiteX12" fmla="*/ 198120 w 327660"/>
              <a:gd name="connsiteY12" fmla="*/ 807739 h 1638563"/>
              <a:gd name="connsiteX13" fmla="*/ 213360 w 327660"/>
              <a:gd name="connsiteY13" fmla="*/ 1104919 h 1638563"/>
              <a:gd name="connsiteX14" fmla="*/ 228600 w 327660"/>
              <a:gd name="connsiteY14" fmla="*/ 1379239 h 1638563"/>
              <a:gd name="connsiteX15" fmla="*/ 236220 w 327660"/>
              <a:gd name="connsiteY15" fmla="*/ 1539259 h 1638563"/>
              <a:gd name="connsiteX16" fmla="*/ 274320 w 327660"/>
              <a:gd name="connsiteY16" fmla="*/ 1623079 h 1638563"/>
              <a:gd name="connsiteX17" fmla="*/ 327660 w 327660"/>
              <a:gd name="connsiteY17" fmla="*/ 1638319 h 16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7660" h="1638563">
                <a:moveTo>
                  <a:pt x="0" y="1630699"/>
                </a:moveTo>
                <a:cubicBezTo>
                  <a:pt x="25400" y="1624984"/>
                  <a:pt x="50800" y="1619269"/>
                  <a:pt x="60960" y="1592599"/>
                </a:cubicBezTo>
                <a:cubicBezTo>
                  <a:pt x="71120" y="1565929"/>
                  <a:pt x="57150" y="1529099"/>
                  <a:pt x="60960" y="1470679"/>
                </a:cubicBezTo>
                <a:cubicBezTo>
                  <a:pt x="64770" y="1412259"/>
                  <a:pt x="78740" y="1325899"/>
                  <a:pt x="83820" y="1242079"/>
                </a:cubicBezTo>
                <a:cubicBezTo>
                  <a:pt x="88900" y="1158259"/>
                  <a:pt x="87630" y="1063009"/>
                  <a:pt x="91440" y="967759"/>
                </a:cubicBezTo>
                <a:cubicBezTo>
                  <a:pt x="95250" y="872509"/>
                  <a:pt x="101600" y="756939"/>
                  <a:pt x="106680" y="670579"/>
                </a:cubicBezTo>
                <a:cubicBezTo>
                  <a:pt x="111760" y="584219"/>
                  <a:pt x="119380" y="520719"/>
                  <a:pt x="121920" y="449599"/>
                </a:cubicBezTo>
                <a:cubicBezTo>
                  <a:pt x="124460" y="378479"/>
                  <a:pt x="120650" y="302279"/>
                  <a:pt x="121920" y="243859"/>
                </a:cubicBezTo>
                <a:cubicBezTo>
                  <a:pt x="123190" y="185439"/>
                  <a:pt x="125730" y="139719"/>
                  <a:pt x="129540" y="99079"/>
                </a:cubicBezTo>
                <a:cubicBezTo>
                  <a:pt x="133350" y="58439"/>
                  <a:pt x="139700" y="-1251"/>
                  <a:pt x="144780" y="19"/>
                </a:cubicBezTo>
                <a:cubicBezTo>
                  <a:pt x="149860" y="1289"/>
                  <a:pt x="154940" y="36849"/>
                  <a:pt x="160020" y="106699"/>
                </a:cubicBezTo>
                <a:cubicBezTo>
                  <a:pt x="165100" y="176549"/>
                  <a:pt x="168910" y="302279"/>
                  <a:pt x="175260" y="419119"/>
                </a:cubicBezTo>
                <a:cubicBezTo>
                  <a:pt x="181610" y="535959"/>
                  <a:pt x="191770" y="693439"/>
                  <a:pt x="198120" y="807739"/>
                </a:cubicBezTo>
                <a:cubicBezTo>
                  <a:pt x="204470" y="922039"/>
                  <a:pt x="208280" y="1009669"/>
                  <a:pt x="213360" y="1104919"/>
                </a:cubicBezTo>
                <a:cubicBezTo>
                  <a:pt x="218440" y="1200169"/>
                  <a:pt x="224790" y="1306849"/>
                  <a:pt x="228600" y="1379239"/>
                </a:cubicBezTo>
                <a:cubicBezTo>
                  <a:pt x="232410" y="1451629"/>
                  <a:pt x="228600" y="1498619"/>
                  <a:pt x="236220" y="1539259"/>
                </a:cubicBezTo>
                <a:cubicBezTo>
                  <a:pt x="243840" y="1579899"/>
                  <a:pt x="259080" y="1606569"/>
                  <a:pt x="274320" y="1623079"/>
                </a:cubicBezTo>
                <a:cubicBezTo>
                  <a:pt x="289560" y="1639589"/>
                  <a:pt x="308610" y="1638954"/>
                  <a:pt x="327660" y="1638319"/>
                </a:cubicBezTo>
              </a:path>
            </a:pathLst>
          </a:custGeom>
          <a:solidFill>
            <a:srgbClr val="FFC000">
              <a:alpha val="50196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473536" y="3918195"/>
            <a:ext cx="360426" cy="1638563"/>
          </a:xfrm>
          <a:custGeom>
            <a:avLst/>
            <a:gdLst>
              <a:gd name="connsiteX0" fmla="*/ 0 w 327660"/>
              <a:gd name="connsiteY0" fmla="*/ 1630699 h 1638563"/>
              <a:gd name="connsiteX1" fmla="*/ 60960 w 327660"/>
              <a:gd name="connsiteY1" fmla="*/ 1592599 h 1638563"/>
              <a:gd name="connsiteX2" fmla="*/ 60960 w 327660"/>
              <a:gd name="connsiteY2" fmla="*/ 1470679 h 1638563"/>
              <a:gd name="connsiteX3" fmla="*/ 83820 w 327660"/>
              <a:gd name="connsiteY3" fmla="*/ 1242079 h 1638563"/>
              <a:gd name="connsiteX4" fmla="*/ 91440 w 327660"/>
              <a:gd name="connsiteY4" fmla="*/ 967759 h 1638563"/>
              <a:gd name="connsiteX5" fmla="*/ 106680 w 327660"/>
              <a:gd name="connsiteY5" fmla="*/ 670579 h 1638563"/>
              <a:gd name="connsiteX6" fmla="*/ 121920 w 327660"/>
              <a:gd name="connsiteY6" fmla="*/ 449599 h 1638563"/>
              <a:gd name="connsiteX7" fmla="*/ 121920 w 327660"/>
              <a:gd name="connsiteY7" fmla="*/ 243859 h 1638563"/>
              <a:gd name="connsiteX8" fmla="*/ 129540 w 327660"/>
              <a:gd name="connsiteY8" fmla="*/ 99079 h 1638563"/>
              <a:gd name="connsiteX9" fmla="*/ 144780 w 327660"/>
              <a:gd name="connsiteY9" fmla="*/ 19 h 1638563"/>
              <a:gd name="connsiteX10" fmla="*/ 160020 w 327660"/>
              <a:gd name="connsiteY10" fmla="*/ 106699 h 1638563"/>
              <a:gd name="connsiteX11" fmla="*/ 175260 w 327660"/>
              <a:gd name="connsiteY11" fmla="*/ 419119 h 1638563"/>
              <a:gd name="connsiteX12" fmla="*/ 198120 w 327660"/>
              <a:gd name="connsiteY12" fmla="*/ 807739 h 1638563"/>
              <a:gd name="connsiteX13" fmla="*/ 213360 w 327660"/>
              <a:gd name="connsiteY13" fmla="*/ 1104919 h 1638563"/>
              <a:gd name="connsiteX14" fmla="*/ 228600 w 327660"/>
              <a:gd name="connsiteY14" fmla="*/ 1379239 h 1638563"/>
              <a:gd name="connsiteX15" fmla="*/ 236220 w 327660"/>
              <a:gd name="connsiteY15" fmla="*/ 1539259 h 1638563"/>
              <a:gd name="connsiteX16" fmla="*/ 274320 w 327660"/>
              <a:gd name="connsiteY16" fmla="*/ 1623079 h 1638563"/>
              <a:gd name="connsiteX17" fmla="*/ 327660 w 327660"/>
              <a:gd name="connsiteY17" fmla="*/ 1638319 h 16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7660" h="1638563">
                <a:moveTo>
                  <a:pt x="0" y="1630699"/>
                </a:moveTo>
                <a:cubicBezTo>
                  <a:pt x="25400" y="1624984"/>
                  <a:pt x="50800" y="1619269"/>
                  <a:pt x="60960" y="1592599"/>
                </a:cubicBezTo>
                <a:cubicBezTo>
                  <a:pt x="71120" y="1565929"/>
                  <a:pt x="57150" y="1529099"/>
                  <a:pt x="60960" y="1470679"/>
                </a:cubicBezTo>
                <a:cubicBezTo>
                  <a:pt x="64770" y="1412259"/>
                  <a:pt x="78740" y="1325899"/>
                  <a:pt x="83820" y="1242079"/>
                </a:cubicBezTo>
                <a:cubicBezTo>
                  <a:pt x="88900" y="1158259"/>
                  <a:pt x="87630" y="1063009"/>
                  <a:pt x="91440" y="967759"/>
                </a:cubicBezTo>
                <a:cubicBezTo>
                  <a:pt x="95250" y="872509"/>
                  <a:pt x="101600" y="756939"/>
                  <a:pt x="106680" y="670579"/>
                </a:cubicBezTo>
                <a:cubicBezTo>
                  <a:pt x="111760" y="584219"/>
                  <a:pt x="119380" y="520719"/>
                  <a:pt x="121920" y="449599"/>
                </a:cubicBezTo>
                <a:cubicBezTo>
                  <a:pt x="124460" y="378479"/>
                  <a:pt x="120650" y="302279"/>
                  <a:pt x="121920" y="243859"/>
                </a:cubicBezTo>
                <a:cubicBezTo>
                  <a:pt x="123190" y="185439"/>
                  <a:pt x="125730" y="139719"/>
                  <a:pt x="129540" y="99079"/>
                </a:cubicBezTo>
                <a:cubicBezTo>
                  <a:pt x="133350" y="58439"/>
                  <a:pt x="139700" y="-1251"/>
                  <a:pt x="144780" y="19"/>
                </a:cubicBezTo>
                <a:cubicBezTo>
                  <a:pt x="149860" y="1289"/>
                  <a:pt x="154940" y="36849"/>
                  <a:pt x="160020" y="106699"/>
                </a:cubicBezTo>
                <a:cubicBezTo>
                  <a:pt x="165100" y="176549"/>
                  <a:pt x="168910" y="302279"/>
                  <a:pt x="175260" y="419119"/>
                </a:cubicBezTo>
                <a:cubicBezTo>
                  <a:pt x="181610" y="535959"/>
                  <a:pt x="191770" y="693439"/>
                  <a:pt x="198120" y="807739"/>
                </a:cubicBezTo>
                <a:cubicBezTo>
                  <a:pt x="204470" y="922039"/>
                  <a:pt x="208280" y="1009669"/>
                  <a:pt x="213360" y="1104919"/>
                </a:cubicBezTo>
                <a:cubicBezTo>
                  <a:pt x="218440" y="1200169"/>
                  <a:pt x="224790" y="1306849"/>
                  <a:pt x="228600" y="1379239"/>
                </a:cubicBezTo>
                <a:cubicBezTo>
                  <a:pt x="232410" y="1451629"/>
                  <a:pt x="228600" y="1498619"/>
                  <a:pt x="236220" y="1539259"/>
                </a:cubicBezTo>
                <a:cubicBezTo>
                  <a:pt x="243840" y="1579899"/>
                  <a:pt x="259080" y="1606569"/>
                  <a:pt x="274320" y="1623079"/>
                </a:cubicBezTo>
                <a:cubicBezTo>
                  <a:pt x="289560" y="1639589"/>
                  <a:pt x="308610" y="1638954"/>
                  <a:pt x="327660" y="1638319"/>
                </a:cubicBezTo>
              </a:path>
            </a:pathLst>
          </a:custGeom>
          <a:solidFill>
            <a:srgbClr val="FFC000">
              <a:alpha val="50196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133018" y="3926888"/>
            <a:ext cx="360426" cy="1638563"/>
          </a:xfrm>
          <a:custGeom>
            <a:avLst/>
            <a:gdLst>
              <a:gd name="connsiteX0" fmla="*/ 0 w 327660"/>
              <a:gd name="connsiteY0" fmla="*/ 1630699 h 1638563"/>
              <a:gd name="connsiteX1" fmla="*/ 60960 w 327660"/>
              <a:gd name="connsiteY1" fmla="*/ 1592599 h 1638563"/>
              <a:gd name="connsiteX2" fmla="*/ 60960 w 327660"/>
              <a:gd name="connsiteY2" fmla="*/ 1470679 h 1638563"/>
              <a:gd name="connsiteX3" fmla="*/ 83820 w 327660"/>
              <a:gd name="connsiteY3" fmla="*/ 1242079 h 1638563"/>
              <a:gd name="connsiteX4" fmla="*/ 91440 w 327660"/>
              <a:gd name="connsiteY4" fmla="*/ 967759 h 1638563"/>
              <a:gd name="connsiteX5" fmla="*/ 106680 w 327660"/>
              <a:gd name="connsiteY5" fmla="*/ 670579 h 1638563"/>
              <a:gd name="connsiteX6" fmla="*/ 121920 w 327660"/>
              <a:gd name="connsiteY6" fmla="*/ 449599 h 1638563"/>
              <a:gd name="connsiteX7" fmla="*/ 121920 w 327660"/>
              <a:gd name="connsiteY7" fmla="*/ 243859 h 1638563"/>
              <a:gd name="connsiteX8" fmla="*/ 129540 w 327660"/>
              <a:gd name="connsiteY8" fmla="*/ 99079 h 1638563"/>
              <a:gd name="connsiteX9" fmla="*/ 144780 w 327660"/>
              <a:gd name="connsiteY9" fmla="*/ 19 h 1638563"/>
              <a:gd name="connsiteX10" fmla="*/ 160020 w 327660"/>
              <a:gd name="connsiteY10" fmla="*/ 106699 h 1638563"/>
              <a:gd name="connsiteX11" fmla="*/ 175260 w 327660"/>
              <a:gd name="connsiteY11" fmla="*/ 419119 h 1638563"/>
              <a:gd name="connsiteX12" fmla="*/ 198120 w 327660"/>
              <a:gd name="connsiteY12" fmla="*/ 807739 h 1638563"/>
              <a:gd name="connsiteX13" fmla="*/ 213360 w 327660"/>
              <a:gd name="connsiteY13" fmla="*/ 1104919 h 1638563"/>
              <a:gd name="connsiteX14" fmla="*/ 228600 w 327660"/>
              <a:gd name="connsiteY14" fmla="*/ 1379239 h 1638563"/>
              <a:gd name="connsiteX15" fmla="*/ 236220 w 327660"/>
              <a:gd name="connsiteY15" fmla="*/ 1539259 h 1638563"/>
              <a:gd name="connsiteX16" fmla="*/ 274320 w 327660"/>
              <a:gd name="connsiteY16" fmla="*/ 1623079 h 1638563"/>
              <a:gd name="connsiteX17" fmla="*/ 327660 w 327660"/>
              <a:gd name="connsiteY17" fmla="*/ 1638319 h 16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7660" h="1638563">
                <a:moveTo>
                  <a:pt x="0" y="1630699"/>
                </a:moveTo>
                <a:cubicBezTo>
                  <a:pt x="25400" y="1624984"/>
                  <a:pt x="50800" y="1619269"/>
                  <a:pt x="60960" y="1592599"/>
                </a:cubicBezTo>
                <a:cubicBezTo>
                  <a:pt x="71120" y="1565929"/>
                  <a:pt x="57150" y="1529099"/>
                  <a:pt x="60960" y="1470679"/>
                </a:cubicBezTo>
                <a:cubicBezTo>
                  <a:pt x="64770" y="1412259"/>
                  <a:pt x="78740" y="1325899"/>
                  <a:pt x="83820" y="1242079"/>
                </a:cubicBezTo>
                <a:cubicBezTo>
                  <a:pt x="88900" y="1158259"/>
                  <a:pt x="87630" y="1063009"/>
                  <a:pt x="91440" y="967759"/>
                </a:cubicBezTo>
                <a:cubicBezTo>
                  <a:pt x="95250" y="872509"/>
                  <a:pt x="101600" y="756939"/>
                  <a:pt x="106680" y="670579"/>
                </a:cubicBezTo>
                <a:cubicBezTo>
                  <a:pt x="111760" y="584219"/>
                  <a:pt x="119380" y="520719"/>
                  <a:pt x="121920" y="449599"/>
                </a:cubicBezTo>
                <a:cubicBezTo>
                  <a:pt x="124460" y="378479"/>
                  <a:pt x="120650" y="302279"/>
                  <a:pt x="121920" y="243859"/>
                </a:cubicBezTo>
                <a:cubicBezTo>
                  <a:pt x="123190" y="185439"/>
                  <a:pt x="125730" y="139719"/>
                  <a:pt x="129540" y="99079"/>
                </a:cubicBezTo>
                <a:cubicBezTo>
                  <a:pt x="133350" y="58439"/>
                  <a:pt x="139700" y="-1251"/>
                  <a:pt x="144780" y="19"/>
                </a:cubicBezTo>
                <a:cubicBezTo>
                  <a:pt x="149860" y="1289"/>
                  <a:pt x="154940" y="36849"/>
                  <a:pt x="160020" y="106699"/>
                </a:cubicBezTo>
                <a:cubicBezTo>
                  <a:pt x="165100" y="176549"/>
                  <a:pt x="168910" y="302279"/>
                  <a:pt x="175260" y="419119"/>
                </a:cubicBezTo>
                <a:cubicBezTo>
                  <a:pt x="181610" y="535959"/>
                  <a:pt x="191770" y="693439"/>
                  <a:pt x="198120" y="807739"/>
                </a:cubicBezTo>
                <a:cubicBezTo>
                  <a:pt x="204470" y="922039"/>
                  <a:pt x="208280" y="1009669"/>
                  <a:pt x="213360" y="1104919"/>
                </a:cubicBezTo>
                <a:cubicBezTo>
                  <a:pt x="218440" y="1200169"/>
                  <a:pt x="224790" y="1306849"/>
                  <a:pt x="228600" y="1379239"/>
                </a:cubicBezTo>
                <a:cubicBezTo>
                  <a:pt x="232410" y="1451629"/>
                  <a:pt x="228600" y="1498619"/>
                  <a:pt x="236220" y="1539259"/>
                </a:cubicBezTo>
                <a:cubicBezTo>
                  <a:pt x="243840" y="1579899"/>
                  <a:pt x="259080" y="1606569"/>
                  <a:pt x="274320" y="1623079"/>
                </a:cubicBezTo>
                <a:cubicBezTo>
                  <a:pt x="289560" y="1639589"/>
                  <a:pt x="308610" y="1638954"/>
                  <a:pt x="327660" y="1638319"/>
                </a:cubicBezTo>
              </a:path>
            </a:pathLst>
          </a:custGeom>
          <a:solidFill>
            <a:srgbClr val="FFC000">
              <a:alpha val="50196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8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2673F9-0049-4140-8C22-8E9DE937E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8212"/>
                <a:ext cx="10515600" cy="4578751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en-US" sz="3200" dirty="0"/>
                  <a:t>Avoid having two atoms at the same time</a:t>
                </a:r>
                <a:br>
                  <a:rPr lang="en-US" sz="3200" dirty="0"/>
                </a:br>
                <a:r>
                  <a:rPr lang="en-US" sz="3200" dirty="0"/>
                  <a:t>	</a:t>
                </a:r>
                <a:r>
                  <a:rPr lang="en-US" sz="2800" dirty="0"/>
                  <a:t>Small probability of a single atom interacting with cavity</a:t>
                </a:r>
                <a:endParaRPr lang="en-US" sz="32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3200" dirty="0"/>
                  <a:t>Short transit time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3200" b="1" dirty="0"/>
                  <a:t>Data collection rate </a:t>
                </a:r>
                <a:r>
                  <a:rPr lang="en-US" sz="3200" dirty="0"/>
                  <a:t>~ 1data point/200 drops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1experiment = 1 month 24/7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sz="3200" b="1" dirty="0"/>
                  <a:t>Atom transit ~ 1us </a:t>
                </a:r>
                <a:r>
                  <a:rPr lang="en-US" sz="3200" dirty="0"/>
                  <a:t>-&gt; limits experiment complexity, limits fidelity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2673F9-0049-4140-8C22-8E9DE937E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8212"/>
                <a:ext cx="10515600" cy="4578751"/>
              </a:xfrm>
              <a:blipFill>
                <a:blip r:embed="rId3"/>
                <a:stretch>
                  <a:fillRect t="-1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75D5ECD3-3666-4528-8E3F-A15FC4C4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The problems with falling atoms</a:t>
            </a:r>
            <a:endParaRPr lang="he-IL" sz="5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C1FD13-36C8-4F04-BE3A-AE54353DE845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95490" y="40680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3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Single atom trapping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trap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atom - Slow atom velocity</a:t>
            </a:r>
          </a:p>
        </p:txBody>
      </p:sp>
    </p:spTree>
    <p:extLst>
      <p:ext uri="{BB962C8B-B14F-4D97-AF65-F5344CB8AC3E}">
        <p14:creationId xmlns:p14="http://schemas.microsoft.com/office/powerpoint/2010/main" val="1401879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Single atom trapping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trap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atom velocity</a:t>
            </a:r>
          </a:p>
        </p:txBody>
      </p:sp>
    </p:spTree>
    <p:extLst>
      <p:ext uri="{BB962C8B-B14F-4D97-AF65-F5344CB8AC3E}">
        <p14:creationId xmlns:p14="http://schemas.microsoft.com/office/powerpoint/2010/main" val="4137805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3AF5-F15E-4A1E-8AD5-D69311D1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fountain</a:t>
            </a:r>
          </a:p>
        </p:txBody>
      </p:sp>
      <p:pic>
        <p:nvPicPr>
          <p:cNvPr id="4" name="Media1">
            <a:hlinkClick r:id="" action="ppaction://media"/>
            <a:extLst>
              <a:ext uri="{FF2B5EF4-FFF2-40B4-BE49-F238E27FC236}">
                <a16:creationId xmlns:a16="http://schemas.microsoft.com/office/drawing/2014/main" id="{16AA0465-6F87-4157-A3B8-6DC418FE2C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4375" y="1825625"/>
            <a:ext cx="5681663" cy="4351338"/>
          </a:xfrm>
        </p:spPr>
      </p:pic>
    </p:spTree>
    <p:extLst>
      <p:ext uri="{BB962C8B-B14F-4D97-AF65-F5344CB8AC3E}">
        <p14:creationId xmlns:p14="http://schemas.microsoft.com/office/powerpoint/2010/main" val="319362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Quantum Links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DF4E4A-D22A-4E5E-B100-F86B74116282}"/>
              </a:ext>
            </a:extLst>
          </p:cNvPr>
          <p:cNvGrpSpPr/>
          <p:nvPr/>
        </p:nvGrpSpPr>
        <p:grpSpPr>
          <a:xfrm>
            <a:off x="698608" y="1893883"/>
            <a:ext cx="5415522" cy="3990602"/>
            <a:chOff x="698608" y="1893883"/>
            <a:chExt cx="5415522" cy="399060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3F8609E-06D0-466A-BB37-62FC439EC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8608" y="1893883"/>
              <a:ext cx="5415522" cy="3990602"/>
            </a:xfrm>
            <a:prstGeom prst="roundRect">
              <a:avLst>
                <a:gd name="adj" fmla="val 7120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" name="Picture 4" descr="C:\Users\gabrielg\Dropbox\poster\LesHouchesTexFile\photon_state.png">
              <a:extLst>
                <a:ext uri="{FF2B5EF4-FFF2-40B4-BE49-F238E27FC236}">
                  <a16:creationId xmlns:a16="http://schemas.microsoft.com/office/drawing/2014/main" id="{E2DD1931-B445-4321-A549-FA4EC2108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245" y="3148371"/>
              <a:ext cx="1154112" cy="115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Users\gabrielg\Dropbox\poster\LesHouchesTexFile\atom_state.png">
              <a:extLst>
                <a:ext uri="{FF2B5EF4-FFF2-40B4-BE49-F238E27FC236}">
                  <a16:creationId xmlns:a16="http://schemas.microsoft.com/office/drawing/2014/main" id="{A75C58B3-9B3D-472A-8F5D-CF93DFFC7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2624" y="2115543"/>
              <a:ext cx="1552462" cy="155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gabrielg\Dropbox\poster\LesHouchesTexFile\atom_state.png">
              <a:extLst>
                <a:ext uri="{FF2B5EF4-FFF2-40B4-BE49-F238E27FC236}">
                  <a16:creationId xmlns:a16="http://schemas.microsoft.com/office/drawing/2014/main" id="{0A2C50FC-50B8-4B4A-8E14-BA0944ED4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502" y="3689827"/>
              <a:ext cx="2046905" cy="204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C8DD00-3F38-46F9-A91C-0BC9DCF90D85}"/>
              </a:ext>
            </a:extLst>
          </p:cNvPr>
          <p:cNvSpPr txBox="1"/>
          <p:nvPr/>
        </p:nvSpPr>
        <p:spPr>
          <a:xfrm>
            <a:off x="6185150" y="1338397"/>
            <a:ext cx="50629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network: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</a:t>
            </a:r>
            <a:b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rgbClr val="7671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&amp; storage</a:t>
            </a:r>
            <a:b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qubit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b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transfer</a:t>
            </a:r>
            <a:b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Photonic qubits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92847" y="5128282"/>
            <a:ext cx="5044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for interacting</a:t>
            </a:r>
          </a:p>
          <a:p>
            <a:pPr algn="ctr"/>
            <a:r>
              <a:rPr lang="en-US" sz="36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photonic/material qubits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FEEA8F-7BB2-41AE-8173-BE43C13CDE53}"/>
              </a:ext>
            </a:extLst>
          </p:cNvPr>
          <p:cNvCxnSpPr>
            <a:cxnSpLocks/>
          </p:cNvCxnSpPr>
          <p:nvPr/>
        </p:nvCxnSpPr>
        <p:spPr>
          <a:xfrm flipH="1" flipV="1">
            <a:off x="4229357" y="3725430"/>
            <a:ext cx="2455528" cy="36717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C16805-05C4-4929-8091-EA3EC75B17D0}"/>
              </a:ext>
            </a:extLst>
          </p:cNvPr>
          <p:cNvCxnSpPr>
            <a:cxnSpLocks/>
          </p:cNvCxnSpPr>
          <p:nvPr/>
        </p:nvCxnSpPr>
        <p:spPr>
          <a:xfrm flipH="1">
            <a:off x="3175263" y="2771046"/>
            <a:ext cx="3509622" cy="1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44EB8C-687F-4CF5-A230-92344248AE28}"/>
              </a:ext>
            </a:extLst>
          </p:cNvPr>
          <p:cNvCxnSpPr>
            <a:cxnSpLocks/>
          </p:cNvCxnSpPr>
          <p:nvPr/>
        </p:nvCxnSpPr>
        <p:spPr>
          <a:xfrm flipH="1">
            <a:off x="5354207" y="2771046"/>
            <a:ext cx="1330678" cy="918781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01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Single atom trapping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trap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atom velocity</a:t>
            </a:r>
          </a:p>
        </p:txBody>
      </p:sp>
    </p:spTree>
    <p:extLst>
      <p:ext uri="{BB962C8B-B14F-4D97-AF65-F5344CB8AC3E}">
        <p14:creationId xmlns:p14="http://schemas.microsoft.com/office/powerpoint/2010/main" val="1236031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Optical trap</a:t>
            </a:r>
            <a:endParaRPr lang="he-I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64C90-E623-4FFE-B4D6-4792368C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065"/>
            <a:ext cx="6131312" cy="499341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Dual-wavelength evanescent field trapping of a single atom.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3200" dirty="0"/>
          </a:p>
          <a:p>
            <a:pPr marL="457200" lvl="1" indent="0">
              <a:lnSpc>
                <a:spcPct val="100000"/>
              </a:lnSpc>
              <a:buNone/>
            </a:pPr>
            <a:endParaRPr lang="he-IL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18780" y="3382989"/>
                <a:ext cx="4820475" cy="1005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𝑑𝑖𝑝𝑜𝑙𝑒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780" y="3382989"/>
                <a:ext cx="4820475" cy="10052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13040" y="4522992"/>
                <a:ext cx="4296427" cy="93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𝑣𝑑𝑤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040" y="4522992"/>
                <a:ext cx="4296427" cy="9323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016DB39-FA09-44E4-AB17-A219AD302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73" y="2211635"/>
            <a:ext cx="4495343" cy="3441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506DE0-4E00-4D91-8837-883F93CA8439}"/>
              </a:ext>
            </a:extLst>
          </p:cNvPr>
          <p:cNvSpPr txBox="1"/>
          <p:nvPr/>
        </p:nvSpPr>
        <p:spPr>
          <a:xfrm>
            <a:off x="7644650" y="5728447"/>
            <a:ext cx="3237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Vetsch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et.al.,</a:t>
            </a:r>
            <a:r>
              <a:rPr lang="fr-FR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PRL,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104, 203603 (2010)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811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Optical trap – A suitable resonator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 overlap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modes</a:t>
            </a:r>
          </a:p>
        </p:txBody>
      </p:sp>
      <p:pic>
        <p:nvPicPr>
          <p:cNvPr id="19" name="Picture 2" descr="https://lh6.googleusercontent.com/7rrWDMWGuIXcPY-S5oqxUvBkVJr-7igFQs2wcy7NzEwnP02SIilHWk8hedUtAG4nicOUMhjuCO9wylm_vhVQ1y6noerYnQzhPXZrLdawTxzqZLo0MYJWqx9p5ljMWhjLVTFlKS1SMo9_BcfpAw">
            <a:extLst>
              <a:ext uri="{FF2B5EF4-FFF2-40B4-BE49-F238E27FC236}">
                <a16:creationId xmlns:a16="http://schemas.microsoft.com/office/drawing/2014/main" id="{E5BEC356-C009-4459-9E59-C3C0D851D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6977" y="1598213"/>
            <a:ext cx="3611556" cy="490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677315-A452-4273-BDDB-1DBF53E97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5336" y="4172858"/>
            <a:ext cx="1473861" cy="2574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D3725B-8BA9-4098-8CD8-ED7C53688F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3" b="12353"/>
          <a:stretch/>
        </p:blipFill>
        <p:spPr>
          <a:xfrm>
            <a:off x="9175336" y="1598211"/>
            <a:ext cx="1473861" cy="257464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A89661-6710-40A0-BE59-0F1CA09609A7}"/>
              </a:ext>
            </a:extLst>
          </p:cNvPr>
          <p:cNvCxnSpPr/>
          <p:nvPr/>
        </p:nvCxnSpPr>
        <p:spPr>
          <a:xfrm>
            <a:off x="7227106" y="2757714"/>
            <a:ext cx="2178152" cy="127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1893E1-C4B5-4EA3-A097-2A4E111D7F31}"/>
              </a:ext>
            </a:extLst>
          </p:cNvPr>
          <p:cNvCxnSpPr>
            <a:cxnSpLocks/>
          </p:cNvCxnSpPr>
          <p:nvPr/>
        </p:nvCxnSpPr>
        <p:spPr>
          <a:xfrm>
            <a:off x="7227106" y="2757713"/>
            <a:ext cx="2178152" cy="2702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4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Optical trap – A suitable resonator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 overlap</a:t>
            </a:r>
          </a:p>
        </p:txBody>
      </p:sp>
      <p:pic>
        <p:nvPicPr>
          <p:cNvPr id="19" name="Picture 2" descr="https://lh6.googleusercontent.com/7rrWDMWGuIXcPY-S5oqxUvBkVJr-7igFQs2wcy7NzEwnP02SIilHWk8hedUtAG4nicOUMhjuCO9wylm_vhVQ1y6noerYnQzhPXZrLdawTxzqZLo0MYJWqx9p5ljMWhjLVTFlKS1SMo9_BcfpAw">
            <a:extLst>
              <a:ext uri="{FF2B5EF4-FFF2-40B4-BE49-F238E27FC236}">
                <a16:creationId xmlns:a16="http://schemas.microsoft.com/office/drawing/2014/main" id="{E5BEC356-C009-4459-9E59-C3C0D851D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6977" y="1598213"/>
            <a:ext cx="3611556" cy="490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7B3572-653A-4E86-87CE-70679E5826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4" t="15101" r="16724" b="17338"/>
          <a:stretch/>
        </p:blipFill>
        <p:spPr>
          <a:xfrm>
            <a:off x="8472697" y="1640111"/>
            <a:ext cx="1759737" cy="23814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12026A1-D0F4-478C-BE3D-9023053564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8" t="13682" r="16109" b="18757"/>
          <a:stretch/>
        </p:blipFill>
        <p:spPr>
          <a:xfrm>
            <a:off x="8472698" y="4159779"/>
            <a:ext cx="1759738" cy="23814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CB1E1F-25F5-4880-86DE-7511549BE5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08" t="13682" r="16109" b="18757"/>
          <a:stretch/>
        </p:blipFill>
        <p:spPr>
          <a:xfrm>
            <a:off x="10296826" y="4159779"/>
            <a:ext cx="1759738" cy="23814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317F9D-223C-4C1D-9B74-F36B08080C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94" t="15101" r="16724" b="17338"/>
          <a:stretch/>
        </p:blipFill>
        <p:spPr>
          <a:xfrm>
            <a:off x="10296585" y="1682010"/>
            <a:ext cx="1759737" cy="238142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A89661-6710-40A0-BE59-0F1CA09609A7}"/>
              </a:ext>
            </a:extLst>
          </p:cNvPr>
          <p:cNvCxnSpPr>
            <a:cxnSpLocks/>
          </p:cNvCxnSpPr>
          <p:nvPr/>
        </p:nvCxnSpPr>
        <p:spPr>
          <a:xfrm>
            <a:off x="7227106" y="2757714"/>
            <a:ext cx="1424534" cy="52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1893E1-C4B5-4EA3-A097-2A4E111D7F31}"/>
              </a:ext>
            </a:extLst>
          </p:cNvPr>
          <p:cNvCxnSpPr>
            <a:cxnSpLocks/>
          </p:cNvCxnSpPr>
          <p:nvPr/>
        </p:nvCxnSpPr>
        <p:spPr>
          <a:xfrm>
            <a:off x="7227106" y="2725145"/>
            <a:ext cx="1392657" cy="262534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282109" y="3219143"/>
            <a:ext cx="2101857" cy="2554545"/>
            <a:chOff x="1282109" y="3219143"/>
            <a:chExt cx="2101857" cy="2554545"/>
          </a:xfrm>
        </p:grpSpPr>
        <p:sp>
          <p:nvSpPr>
            <p:cNvPr id="3" name="TextBox 2"/>
            <p:cNvSpPr txBox="1"/>
            <p:nvPr/>
          </p:nvSpPr>
          <p:spPr>
            <a:xfrm>
              <a:off x="1282109" y="3219143"/>
              <a:ext cx="2101857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/>
                <a:t>Sphere</a:t>
              </a:r>
            </a:p>
            <a:p>
              <a:pPr algn="ctr"/>
              <a:endParaRPr lang="en-US" sz="3200" b="1" dirty="0"/>
            </a:p>
            <a:p>
              <a:pPr algn="ctr"/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??????</a:t>
              </a:r>
            </a:p>
            <a:p>
              <a:pPr algn="ctr"/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3200" b="1" dirty="0"/>
                <a:t>Nano-fiber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333037" y="3774790"/>
              <a:ext cx="0" cy="429608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333037" y="4769019"/>
              <a:ext cx="0" cy="429608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2E1D0F-D3C6-445A-BB3B-08AC0D6B8C3B}"/>
              </a:ext>
            </a:extLst>
          </p:cNvPr>
          <p:cNvGrpSpPr/>
          <p:nvPr/>
        </p:nvGrpSpPr>
        <p:grpSpPr>
          <a:xfrm>
            <a:off x="400743" y="3321332"/>
            <a:ext cx="3864588" cy="2895374"/>
            <a:chOff x="3632395" y="1731040"/>
            <a:chExt cx="5628326" cy="421677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6DAC2B-BF09-46B9-8B59-BD1B84A86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395" y="1731040"/>
              <a:ext cx="5628326" cy="421677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F1C93B-C41E-4DF0-889B-061F3A418261}"/>
                </a:ext>
              </a:extLst>
            </p:cNvPr>
            <p:cNvSpPr txBox="1"/>
            <p:nvPr/>
          </p:nvSpPr>
          <p:spPr>
            <a:xfrm>
              <a:off x="6735474" y="4103560"/>
              <a:ext cx="2415976" cy="58271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Microsphere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06A9CF-11D7-42E3-934B-CFBAB18825A5}"/>
                </a:ext>
              </a:extLst>
            </p:cNvPr>
            <p:cNvSpPr txBox="1"/>
            <p:nvPr/>
          </p:nvSpPr>
          <p:spPr>
            <a:xfrm>
              <a:off x="5202114" y="2209994"/>
              <a:ext cx="2241446" cy="58271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Microtoroid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36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Optical trap – A suitable resonator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5302" y="2600125"/>
            <a:ext cx="2450764" cy="2519363"/>
          </a:xfrm>
          <a:prstGeom prst="rect">
            <a:avLst/>
          </a:prstGeom>
          <a:ln w="38100">
            <a:noFill/>
            <a:prstDash val="dash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2BDCA-9B7F-4EBD-9BDD-EDDA7402A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5625" y="1598212"/>
            <a:ext cx="2331022" cy="2519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1D04DA-61D5-4CA6-8B4C-5D4E17D8FD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113" y="4263061"/>
            <a:ext cx="2874217" cy="2382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A598F-AEA1-4155-BD23-460162F64B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38"/>
          <a:stretch/>
        </p:blipFill>
        <p:spPr>
          <a:xfrm rot="1816955">
            <a:off x="450301" y="2133665"/>
            <a:ext cx="3299695" cy="32861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D62582-4A0A-4E03-96A3-BDDB59791D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1408" y="1763953"/>
            <a:ext cx="2874217" cy="205863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36BF80-BB83-40CF-9FA4-5C4E5691081C}"/>
              </a:ext>
            </a:extLst>
          </p:cNvPr>
          <p:cNvSpPr/>
          <p:nvPr/>
        </p:nvSpPr>
        <p:spPr>
          <a:xfrm>
            <a:off x="3678983" y="1975683"/>
            <a:ext cx="2874217" cy="1732717"/>
          </a:xfrm>
          <a:custGeom>
            <a:avLst/>
            <a:gdLst>
              <a:gd name="connsiteX0" fmla="*/ 17953 w 3129453"/>
              <a:gd name="connsiteY0" fmla="*/ 1885117 h 1885117"/>
              <a:gd name="connsiteX1" fmla="*/ 284653 w 3129453"/>
              <a:gd name="connsiteY1" fmla="*/ 577017 h 1885117"/>
              <a:gd name="connsiteX2" fmla="*/ 1986453 w 3129453"/>
              <a:gd name="connsiteY2" fmla="*/ 69017 h 1885117"/>
              <a:gd name="connsiteX3" fmla="*/ 3129453 w 3129453"/>
              <a:gd name="connsiteY3" fmla="*/ 18217 h 188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9453" h="1885117">
                <a:moveTo>
                  <a:pt x="17953" y="1885117"/>
                </a:moveTo>
                <a:cubicBezTo>
                  <a:pt x="-12739" y="1382408"/>
                  <a:pt x="-43430" y="879700"/>
                  <a:pt x="284653" y="577017"/>
                </a:cubicBezTo>
                <a:cubicBezTo>
                  <a:pt x="612736" y="274334"/>
                  <a:pt x="1512320" y="162150"/>
                  <a:pt x="1986453" y="69017"/>
                </a:cubicBezTo>
                <a:cubicBezTo>
                  <a:pt x="2460586" y="-24116"/>
                  <a:pt x="2795019" y="-2950"/>
                  <a:pt x="3129453" y="1821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Optical trap – system upgrades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2673F9-0049-4140-8C22-8E9DE937E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12"/>
            <a:ext cx="10515600" cy="457875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sz="3200" dirty="0"/>
              <a:t>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767AA-FA78-400B-A60F-43315B589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78" y="1714500"/>
            <a:ext cx="2794159" cy="223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AD614-5CE6-4530-9911-0D8D8C23FC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54" y="4076573"/>
            <a:ext cx="2792405" cy="22353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ight Arrow 110">
            <a:extLst>
              <a:ext uri="{FF2B5EF4-FFF2-40B4-BE49-F238E27FC236}">
                <a16:creationId xmlns:a16="http://schemas.microsoft.com/office/drawing/2014/main" id="{61FCB96A-2AEC-4002-8CE0-077544FBDE02}"/>
              </a:ext>
            </a:extLst>
          </p:cNvPr>
          <p:cNvSpPr/>
          <p:nvPr/>
        </p:nvSpPr>
        <p:spPr>
          <a:xfrm rot="5400000">
            <a:off x="1960735" y="3746547"/>
            <a:ext cx="541744" cy="660053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255372-BEDB-43DE-ACF3-0277E93BECA9}"/>
              </a:ext>
            </a:extLst>
          </p:cNvPr>
          <p:cNvGrpSpPr/>
          <p:nvPr/>
        </p:nvGrpSpPr>
        <p:grpSpPr>
          <a:xfrm>
            <a:off x="3887358" y="1714500"/>
            <a:ext cx="7949670" cy="4597400"/>
            <a:chOff x="0" y="0"/>
            <a:chExt cx="6324600" cy="3657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CE773A-1CCE-47BC-B2ED-BEDFF8551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3314700" cy="36576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Content Placeholder 3">
              <a:extLst>
                <a:ext uri="{FF2B5EF4-FFF2-40B4-BE49-F238E27FC236}">
                  <a16:creationId xmlns:a16="http://schemas.microsoft.com/office/drawing/2014/main" id="{1CDFC9E0-E8C3-4355-A211-24F89B3C244C}"/>
                </a:ext>
              </a:extLst>
            </p:cNvPr>
            <p:cNvPicPr>
              <a:picLocks noGrp="1"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438525" y="0"/>
              <a:ext cx="2874645" cy="17830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Content Placeholder 3">
              <a:extLst>
                <a:ext uri="{FF2B5EF4-FFF2-40B4-BE49-F238E27FC236}">
                  <a16:creationId xmlns:a16="http://schemas.microsoft.com/office/drawing/2014/main" id="{11B6EB2E-8EF8-4A0F-83E4-1EE1EBF06E0E}"/>
                </a:ext>
              </a:extLst>
            </p:cNvPr>
            <p:cNvPicPr>
              <a:picLocks noGrp="1"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448050" y="1857375"/>
              <a:ext cx="2876550" cy="18002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7738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49555"/>
            <a:ext cx="9525000" cy="6358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62626" y="2810209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Adrien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30303" y="3154651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Ori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3180" y="4028599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Moran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05021" y="3330015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Ziv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66988" y="3853235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Barak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9223" y="3796912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12275" y="3217369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Niv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97640" y="2767994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Dor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2238" y="2531436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Gabi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2238" y="4569120"/>
            <a:ext cx="8580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pic>
        <p:nvPicPr>
          <p:cNvPr id="1026" name="Picture 2" descr="Dr. Adi P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16" y="297491"/>
            <a:ext cx="8572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n Finkelste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27" y="1828868"/>
            <a:ext cx="8572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nfeld Assa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021" y="297491"/>
            <a:ext cx="8572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of Oded Ovda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193" y="326331"/>
            <a:ext cx="928436" cy="111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957862" y="2882480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Ran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4966" y="1332522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C000"/>
                </a:solidFill>
              </a:rPr>
              <a:t>Oded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53684" y="1328272"/>
            <a:ext cx="76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Adi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44479" y="1354247"/>
            <a:ext cx="100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Assaf</a:t>
            </a:r>
          </a:p>
        </p:txBody>
      </p:sp>
    </p:spTree>
    <p:extLst>
      <p:ext uri="{BB962C8B-B14F-4D97-AF65-F5344CB8AC3E}">
        <p14:creationId xmlns:p14="http://schemas.microsoft.com/office/powerpoint/2010/main" val="350914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Optical resonators</a:t>
            </a:r>
            <a:endParaRPr lang="he-IL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64C90-E623-4FFE-B4D6-4792368CF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22065"/>
                <a:ext cx="10515600" cy="4993419"/>
              </a:xfrm>
            </p:spPr>
            <p:txBody>
              <a:bodyPr>
                <a:normAutofit/>
              </a:bodyPr>
              <a:lstStyle/>
              <a:p>
                <a:pPr marL="457200" lvl="1" indent="0" algn="just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- Two-sided cavity</a:t>
                </a:r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- Single-sided cavity</a:t>
                </a:r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:r>
                  <a:rPr lang="en-US" sz="3200" dirty="0"/>
                  <a:t>Cavity Intensity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64C90-E623-4FFE-B4D6-4792368CF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22065"/>
                <a:ext cx="10515600" cy="499341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047354" y="1991004"/>
            <a:ext cx="689746" cy="2024108"/>
            <a:chOff x="2885304" y="1991004"/>
            <a:chExt cx="689746" cy="2024108"/>
          </a:xfrm>
        </p:grpSpPr>
        <p:sp>
          <p:nvSpPr>
            <p:cNvPr id="6" name="Flowchart: Direct Access Storage 5">
              <a:extLst>
                <a:ext uri="{FF2B5EF4-FFF2-40B4-BE49-F238E27FC236}">
                  <a16:creationId xmlns:a16="http://schemas.microsoft.com/office/drawing/2014/main" id="{CF618FFC-39B5-499B-98D0-EE9044CC65F7}"/>
                </a:ext>
              </a:extLst>
            </p:cNvPr>
            <p:cNvSpPr/>
            <p:nvPr/>
          </p:nvSpPr>
          <p:spPr>
            <a:xfrm>
              <a:off x="2885304" y="1991004"/>
              <a:ext cx="689746" cy="2024108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932F42-36D4-47C2-BF0B-5D10C608FC3C}"/>
                </a:ext>
              </a:extLst>
            </p:cNvPr>
            <p:cNvSpPr/>
            <p:nvPr/>
          </p:nvSpPr>
          <p:spPr>
            <a:xfrm>
              <a:off x="3371563" y="2098136"/>
              <a:ext cx="188405" cy="18098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7686286" y="1991004"/>
            <a:ext cx="689746" cy="2024108"/>
            <a:chOff x="2885304" y="1991004"/>
            <a:chExt cx="689746" cy="2024108"/>
          </a:xfrm>
        </p:grpSpPr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CF618FFC-39B5-499B-98D0-EE9044CC65F7}"/>
                </a:ext>
              </a:extLst>
            </p:cNvPr>
            <p:cNvSpPr/>
            <p:nvPr/>
          </p:nvSpPr>
          <p:spPr>
            <a:xfrm>
              <a:off x="2885304" y="1991004"/>
              <a:ext cx="689746" cy="2024108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932F42-36D4-47C2-BF0B-5D10C608FC3C}"/>
                </a:ext>
              </a:extLst>
            </p:cNvPr>
            <p:cNvSpPr/>
            <p:nvPr/>
          </p:nvSpPr>
          <p:spPr>
            <a:xfrm>
              <a:off x="3371563" y="2098136"/>
              <a:ext cx="188405" cy="18098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1430639" y="2567838"/>
            <a:ext cx="2356339" cy="8704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A7A9A-0953-4A7C-87CC-94EFB7742E79}"/>
              </a:ext>
            </a:extLst>
          </p:cNvPr>
          <p:cNvGrpSpPr/>
          <p:nvPr/>
        </p:nvGrpSpPr>
        <p:grpSpPr>
          <a:xfrm>
            <a:off x="4621928" y="2098136"/>
            <a:ext cx="3177949" cy="1833484"/>
            <a:chOff x="4621928" y="2098136"/>
            <a:chExt cx="3177949" cy="1833484"/>
          </a:xfrm>
        </p:grpSpPr>
        <p:grpSp>
          <p:nvGrpSpPr>
            <p:cNvPr id="36" name="Group 35"/>
            <p:cNvGrpSpPr/>
            <p:nvPr/>
          </p:nvGrpSpPr>
          <p:grpSpPr>
            <a:xfrm>
              <a:off x="4621928" y="2098136"/>
              <a:ext cx="3177949" cy="1833484"/>
              <a:chOff x="8670394" y="4279638"/>
              <a:chExt cx="3177949" cy="183348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8678008" y="4288430"/>
                <a:ext cx="3162033" cy="1801368"/>
              </a:xfrm>
              <a:prstGeom prst="rect">
                <a:avLst/>
              </a:prstGeom>
              <a:solidFill>
                <a:srgbClr val="FFC000">
                  <a:alpha val="50196"/>
                </a:srgb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8670394" y="4279638"/>
                <a:ext cx="3177949" cy="1833484"/>
                <a:chOff x="4617621" y="1343818"/>
                <a:chExt cx="3177949" cy="1833484"/>
              </a:xfrm>
              <a:solidFill>
                <a:schemeClr val="bg1"/>
              </a:solidFill>
            </p:grpSpPr>
            <p:cxnSp>
              <p:nvCxnSpPr>
                <p:cNvPr id="23" name="Straight Connector 22"/>
                <p:cNvCxnSpPr>
                  <a:endCxn id="29" idx="0"/>
                </p:cNvCxnSpPr>
                <p:nvPr/>
              </p:nvCxnSpPr>
              <p:spPr>
                <a:xfrm flipH="1">
                  <a:off x="4617621" y="1343818"/>
                  <a:ext cx="3926" cy="1833484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>
                  <a:endCxn id="29" idx="2"/>
                </p:cNvCxnSpPr>
                <p:nvPr/>
              </p:nvCxnSpPr>
              <p:spPr>
                <a:xfrm>
                  <a:off x="7791645" y="1343818"/>
                  <a:ext cx="0" cy="1824692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Freeform 27"/>
                <p:cNvSpPr/>
                <p:nvPr/>
              </p:nvSpPr>
              <p:spPr>
                <a:xfrm>
                  <a:off x="4621547" y="1343818"/>
                  <a:ext cx="3174023" cy="492369"/>
                </a:xfrm>
                <a:custGeom>
                  <a:avLst/>
                  <a:gdLst>
                    <a:gd name="connsiteX0" fmla="*/ 3174023 w 3174023"/>
                    <a:gd name="connsiteY0" fmla="*/ 0 h 492369"/>
                    <a:gd name="connsiteX1" fmla="*/ 1608992 w 3174023"/>
                    <a:gd name="connsiteY1" fmla="*/ 492369 h 492369"/>
                    <a:gd name="connsiteX2" fmla="*/ 0 w 3174023"/>
                    <a:gd name="connsiteY2" fmla="*/ 0 h 492369"/>
                    <a:gd name="connsiteX3" fmla="*/ 0 w 3174023"/>
                    <a:gd name="connsiteY3" fmla="*/ 0 h 492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4023" h="492369">
                      <a:moveTo>
                        <a:pt x="3174023" y="0"/>
                      </a:moveTo>
                      <a:cubicBezTo>
                        <a:pt x="2656009" y="246184"/>
                        <a:pt x="2137996" y="492369"/>
                        <a:pt x="1608992" y="492369"/>
                      </a:cubicBezTo>
                      <a:cubicBezTo>
                        <a:pt x="1079988" y="492369"/>
                        <a:pt x="0" y="0"/>
                        <a:pt x="0" y="0"/>
                      </a:cubicBezTo>
                      <a:lnTo>
                        <a:pt x="0" y="0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4617621" y="2702511"/>
                  <a:ext cx="3174024" cy="474791"/>
                </a:xfrm>
                <a:custGeom>
                  <a:avLst/>
                  <a:gdLst>
                    <a:gd name="connsiteX0" fmla="*/ 0 w 3174024"/>
                    <a:gd name="connsiteY0" fmla="*/ 474791 h 474791"/>
                    <a:gd name="connsiteX1" fmla="*/ 1565031 w 3174024"/>
                    <a:gd name="connsiteY1" fmla="*/ 6 h 474791"/>
                    <a:gd name="connsiteX2" fmla="*/ 3174024 w 3174024"/>
                    <a:gd name="connsiteY2" fmla="*/ 465999 h 474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74024" h="474791">
                      <a:moveTo>
                        <a:pt x="0" y="474791"/>
                      </a:moveTo>
                      <a:cubicBezTo>
                        <a:pt x="518013" y="238131"/>
                        <a:pt x="1036027" y="1471"/>
                        <a:pt x="1565031" y="6"/>
                      </a:cubicBezTo>
                      <a:cubicBezTo>
                        <a:pt x="2094035" y="-1459"/>
                        <a:pt x="2634029" y="232270"/>
                        <a:pt x="3174024" y="465999"/>
                      </a:cubicBez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" name="Oval 36"/>
            <p:cNvSpPr/>
            <p:nvPr/>
          </p:nvSpPr>
          <p:spPr>
            <a:xfrm>
              <a:off x="6224698" y="2599297"/>
              <a:ext cx="84483" cy="857532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5AB9D9-86A9-4BEF-88D9-46E085CF7EF9}"/>
                  </a:ext>
                </a:extLst>
              </p:cNvPr>
              <p:cNvSpPr txBox="1"/>
              <p:nvPr/>
            </p:nvSpPr>
            <p:spPr>
              <a:xfrm>
                <a:off x="7791575" y="1491424"/>
                <a:ext cx="664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5AB9D9-86A9-4BEF-88D9-46E085CF7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575" y="1491424"/>
                <a:ext cx="66466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A616D5-4C81-4F18-B114-C3F1BBDE3AB3}"/>
                  </a:ext>
                </a:extLst>
              </p:cNvPr>
              <p:cNvSpPr txBox="1"/>
              <p:nvPr/>
            </p:nvSpPr>
            <p:spPr>
              <a:xfrm>
                <a:off x="4072431" y="1461232"/>
                <a:ext cx="6563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A616D5-4C81-4F18-B114-C3F1BBDE3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431" y="1461232"/>
                <a:ext cx="65639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12">
            <a:extLst>
              <a:ext uri="{FF2B5EF4-FFF2-40B4-BE49-F238E27FC236}">
                <a16:creationId xmlns:a16="http://schemas.microsoft.com/office/drawing/2014/main" id="{B46229A3-0217-4192-AD4A-542FA6F75874}"/>
              </a:ext>
            </a:extLst>
          </p:cNvPr>
          <p:cNvSpPr/>
          <p:nvPr/>
        </p:nvSpPr>
        <p:spPr>
          <a:xfrm>
            <a:off x="8533679" y="2567838"/>
            <a:ext cx="2356339" cy="8704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12">
            <a:extLst>
              <a:ext uri="{FF2B5EF4-FFF2-40B4-BE49-F238E27FC236}">
                <a16:creationId xmlns:a16="http://schemas.microsoft.com/office/drawing/2014/main" id="{91FC346F-AADF-4C3A-9062-07550DE37E39}"/>
              </a:ext>
            </a:extLst>
          </p:cNvPr>
          <p:cNvSpPr/>
          <p:nvPr/>
        </p:nvSpPr>
        <p:spPr>
          <a:xfrm flipH="1">
            <a:off x="1419401" y="2919022"/>
            <a:ext cx="2356339" cy="8704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5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" grpId="0" animBg="1"/>
      <p:bldP spid="30" grpId="1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Optical resonators – important numbers</a:t>
            </a:r>
            <a:endParaRPr lang="he-IL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64C90-E623-4FFE-B4D6-4792368CF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22065"/>
                <a:ext cx="10515600" cy="4993419"/>
              </a:xfrm>
            </p:spPr>
            <p:txBody>
              <a:bodyPr>
                <a:normAutofit/>
              </a:bodyPr>
              <a:lstStyle/>
              <a:p>
                <a:pPr marL="457200" lvl="1" indent="0" algn="just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:endParaRPr lang="en-US" sz="3200" dirty="0"/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:r>
                  <a:rPr lang="en-US" sz="3200" dirty="0"/>
                  <a:t>Interaction enhancement:</a:t>
                </a:r>
              </a:p>
              <a:p>
                <a:pPr marL="457200" lvl="1" indent="0" algn="just">
                  <a:lnSpc>
                    <a:spcPct val="100000"/>
                  </a:lnSpc>
                  <a:buNone/>
                </a:pPr>
                <a:r>
                  <a:rPr lang="en-US" sz="3200" b="1" dirty="0"/>
                  <a:t>Purcell effect </a:t>
                </a:r>
                <a:r>
                  <a:rPr lang="en-US" sz="3200" dirty="0"/>
                  <a:t>- enhancement of the coupling to the cavity modes compared to free-space ones. 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32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64C90-E623-4FFE-B4D6-4792368CF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22065"/>
                <a:ext cx="10515600" cy="4993419"/>
              </a:xfrm>
              <a:blipFill>
                <a:blip r:embed="rId3"/>
                <a:stretch>
                  <a:fillRect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047354" y="1991004"/>
            <a:ext cx="689746" cy="2024108"/>
            <a:chOff x="2885304" y="1991004"/>
            <a:chExt cx="689746" cy="2024108"/>
          </a:xfrm>
        </p:grpSpPr>
        <p:sp>
          <p:nvSpPr>
            <p:cNvPr id="6" name="Flowchart: Direct Access Storage 5">
              <a:extLst>
                <a:ext uri="{FF2B5EF4-FFF2-40B4-BE49-F238E27FC236}">
                  <a16:creationId xmlns:a16="http://schemas.microsoft.com/office/drawing/2014/main" id="{CF618FFC-39B5-499B-98D0-EE9044CC65F7}"/>
                </a:ext>
              </a:extLst>
            </p:cNvPr>
            <p:cNvSpPr/>
            <p:nvPr/>
          </p:nvSpPr>
          <p:spPr>
            <a:xfrm>
              <a:off x="2885304" y="1991004"/>
              <a:ext cx="689746" cy="2024108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932F42-36D4-47C2-BF0B-5D10C608FC3C}"/>
                </a:ext>
              </a:extLst>
            </p:cNvPr>
            <p:cNvSpPr/>
            <p:nvPr/>
          </p:nvSpPr>
          <p:spPr>
            <a:xfrm>
              <a:off x="3371563" y="2098136"/>
              <a:ext cx="188405" cy="18098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7686286" y="1991004"/>
            <a:ext cx="689746" cy="2024108"/>
            <a:chOff x="2885304" y="1991004"/>
            <a:chExt cx="689746" cy="2024108"/>
          </a:xfrm>
        </p:grpSpPr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CF618FFC-39B5-499B-98D0-EE9044CC65F7}"/>
                </a:ext>
              </a:extLst>
            </p:cNvPr>
            <p:cNvSpPr/>
            <p:nvPr/>
          </p:nvSpPr>
          <p:spPr>
            <a:xfrm>
              <a:off x="2885304" y="1991004"/>
              <a:ext cx="689746" cy="2024108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932F42-36D4-47C2-BF0B-5D10C608FC3C}"/>
                </a:ext>
              </a:extLst>
            </p:cNvPr>
            <p:cNvSpPr/>
            <p:nvPr/>
          </p:nvSpPr>
          <p:spPr>
            <a:xfrm>
              <a:off x="3371563" y="2098136"/>
              <a:ext cx="188405" cy="18098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851420" y="1278438"/>
                <a:ext cx="29886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Temporal confinement:</a:t>
                </a:r>
              </a:p>
              <a:p>
                <a:r>
                  <a:rPr lang="en-US" sz="2400" dirty="0"/>
                  <a:t>Quality factor 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420" y="1278438"/>
                <a:ext cx="2988639" cy="830997"/>
              </a:xfrm>
              <a:prstGeom prst="rect">
                <a:avLst/>
              </a:prstGeom>
              <a:blipFill>
                <a:blip r:embed="rId4"/>
                <a:stretch>
                  <a:fillRect l="-3061" t="-5882" r="-285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>
            <a:off x="1430639" y="2567838"/>
            <a:ext cx="2356339" cy="8704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21928" y="2098136"/>
            <a:ext cx="3177949" cy="1833484"/>
            <a:chOff x="8670394" y="4279638"/>
            <a:chExt cx="3177949" cy="1833484"/>
          </a:xfrm>
        </p:grpSpPr>
        <p:sp>
          <p:nvSpPr>
            <p:cNvPr id="35" name="Rectangle 34"/>
            <p:cNvSpPr/>
            <p:nvPr/>
          </p:nvSpPr>
          <p:spPr>
            <a:xfrm>
              <a:off x="8678008" y="4288430"/>
              <a:ext cx="3162033" cy="1801368"/>
            </a:xfrm>
            <a:prstGeom prst="rect">
              <a:avLst/>
            </a:prstGeom>
            <a:solidFill>
              <a:srgbClr val="FFC000">
                <a:alpha val="5019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8670394" y="4279638"/>
              <a:ext cx="3177949" cy="1833484"/>
              <a:chOff x="4617621" y="1343818"/>
              <a:chExt cx="3177949" cy="1833484"/>
            </a:xfrm>
            <a:solidFill>
              <a:schemeClr val="bg1"/>
            </a:solidFill>
          </p:grpSpPr>
          <p:cxnSp>
            <p:nvCxnSpPr>
              <p:cNvPr id="23" name="Straight Connector 22"/>
              <p:cNvCxnSpPr>
                <a:endCxn id="29" idx="0"/>
              </p:cNvCxnSpPr>
              <p:nvPr/>
            </p:nvCxnSpPr>
            <p:spPr>
              <a:xfrm flipH="1">
                <a:off x="4617621" y="1343818"/>
                <a:ext cx="3926" cy="1833484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29" idx="2"/>
              </p:cNvCxnSpPr>
              <p:nvPr/>
            </p:nvCxnSpPr>
            <p:spPr>
              <a:xfrm>
                <a:off x="7791645" y="1343818"/>
                <a:ext cx="0" cy="1824692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reeform 27"/>
              <p:cNvSpPr/>
              <p:nvPr/>
            </p:nvSpPr>
            <p:spPr>
              <a:xfrm>
                <a:off x="4621547" y="1343818"/>
                <a:ext cx="3174023" cy="492369"/>
              </a:xfrm>
              <a:custGeom>
                <a:avLst/>
                <a:gdLst>
                  <a:gd name="connsiteX0" fmla="*/ 3174023 w 3174023"/>
                  <a:gd name="connsiteY0" fmla="*/ 0 h 492369"/>
                  <a:gd name="connsiteX1" fmla="*/ 1608992 w 3174023"/>
                  <a:gd name="connsiteY1" fmla="*/ 492369 h 492369"/>
                  <a:gd name="connsiteX2" fmla="*/ 0 w 3174023"/>
                  <a:gd name="connsiteY2" fmla="*/ 0 h 492369"/>
                  <a:gd name="connsiteX3" fmla="*/ 0 w 3174023"/>
                  <a:gd name="connsiteY3" fmla="*/ 0 h 49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4023" h="492369">
                    <a:moveTo>
                      <a:pt x="3174023" y="0"/>
                    </a:moveTo>
                    <a:cubicBezTo>
                      <a:pt x="2656009" y="246184"/>
                      <a:pt x="2137996" y="492369"/>
                      <a:pt x="1608992" y="492369"/>
                    </a:cubicBezTo>
                    <a:cubicBezTo>
                      <a:pt x="1079988" y="492369"/>
                      <a:pt x="0" y="0"/>
                      <a:pt x="0" y="0"/>
                    </a:cubicBezTo>
                    <a:lnTo>
                      <a:pt x="0" y="0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4617621" y="2702511"/>
                <a:ext cx="3174024" cy="474791"/>
              </a:xfrm>
              <a:custGeom>
                <a:avLst/>
                <a:gdLst>
                  <a:gd name="connsiteX0" fmla="*/ 0 w 3174024"/>
                  <a:gd name="connsiteY0" fmla="*/ 474791 h 474791"/>
                  <a:gd name="connsiteX1" fmla="*/ 1565031 w 3174024"/>
                  <a:gd name="connsiteY1" fmla="*/ 6 h 474791"/>
                  <a:gd name="connsiteX2" fmla="*/ 3174024 w 3174024"/>
                  <a:gd name="connsiteY2" fmla="*/ 465999 h 47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4024" h="474791">
                    <a:moveTo>
                      <a:pt x="0" y="474791"/>
                    </a:moveTo>
                    <a:cubicBezTo>
                      <a:pt x="518013" y="238131"/>
                      <a:pt x="1036027" y="1471"/>
                      <a:pt x="1565031" y="6"/>
                    </a:cubicBezTo>
                    <a:cubicBezTo>
                      <a:pt x="2094035" y="-1459"/>
                      <a:pt x="2634029" y="232270"/>
                      <a:pt x="3174024" y="465999"/>
                    </a:cubicBezTo>
                  </a:path>
                </a:pathLst>
              </a:cu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01278" y="1278438"/>
                <a:ext cx="26244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Spatial confinement:</a:t>
                </a:r>
              </a:p>
              <a:p>
                <a:r>
                  <a:rPr lang="en-US" sz="2400" dirty="0"/>
                  <a:t>Mode volume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278" y="1278438"/>
                <a:ext cx="2624436" cy="830997"/>
              </a:xfrm>
              <a:prstGeom prst="rect">
                <a:avLst/>
              </a:prstGeom>
              <a:blipFill>
                <a:blip r:embed="rId5"/>
                <a:stretch>
                  <a:fillRect l="-3480" t="-5882" r="-324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/>
          <p:nvPr/>
        </p:nvSpPr>
        <p:spPr>
          <a:xfrm>
            <a:off x="6224698" y="2599297"/>
            <a:ext cx="84483" cy="85753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D31C9E-C8E8-453C-B31A-0CDDB96F9B9B}"/>
              </a:ext>
            </a:extLst>
          </p:cNvPr>
          <p:cNvSpPr/>
          <p:nvPr/>
        </p:nvSpPr>
        <p:spPr>
          <a:xfrm>
            <a:off x="8525395" y="2823048"/>
            <a:ext cx="1465943" cy="515863"/>
          </a:xfrm>
          <a:custGeom>
            <a:avLst/>
            <a:gdLst>
              <a:gd name="connsiteX0" fmla="*/ 0 w 1465943"/>
              <a:gd name="connsiteY0" fmla="*/ 254597 h 515863"/>
              <a:gd name="connsiteX1" fmla="*/ 290286 w 1465943"/>
              <a:gd name="connsiteY1" fmla="*/ 7854 h 515863"/>
              <a:gd name="connsiteX2" fmla="*/ 522514 w 1465943"/>
              <a:gd name="connsiteY2" fmla="*/ 515854 h 515863"/>
              <a:gd name="connsiteX3" fmla="*/ 769257 w 1465943"/>
              <a:gd name="connsiteY3" fmla="*/ 22368 h 515863"/>
              <a:gd name="connsiteX4" fmla="*/ 972457 w 1465943"/>
              <a:gd name="connsiteY4" fmla="*/ 196540 h 515863"/>
              <a:gd name="connsiteX5" fmla="*/ 1262743 w 1465943"/>
              <a:gd name="connsiteY5" fmla="*/ 298140 h 515863"/>
              <a:gd name="connsiteX6" fmla="*/ 1465943 w 1465943"/>
              <a:gd name="connsiteY6" fmla="*/ 298140 h 51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5943" h="515863">
                <a:moveTo>
                  <a:pt x="0" y="254597"/>
                </a:moveTo>
                <a:cubicBezTo>
                  <a:pt x="101600" y="109454"/>
                  <a:pt x="203200" y="-35689"/>
                  <a:pt x="290286" y="7854"/>
                </a:cubicBezTo>
                <a:cubicBezTo>
                  <a:pt x="377372" y="51397"/>
                  <a:pt x="442686" y="513435"/>
                  <a:pt x="522514" y="515854"/>
                </a:cubicBezTo>
                <a:cubicBezTo>
                  <a:pt x="602342" y="518273"/>
                  <a:pt x="694267" y="75587"/>
                  <a:pt x="769257" y="22368"/>
                </a:cubicBezTo>
                <a:cubicBezTo>
                  <a:pt x="844247" y="-30851"/>
                  <a:pt x="890209" y="150578"/>
                  <a:pt x="972457" y="196540"/>
                </a:cubicBezTo>
                <a:cubicBezTo>
                  <a:pt x="1054705" y="242502"/>
                  <a:pt x="1180495" y="281207"/>
                  <a:pt x="1262743" y="298140"/>
                </a:cubicBezTo>
                <a:cubicBezTo>
                  <a:pt x="1344991" y="315073"/>
                  <a:pt x="1405467" y="306606"/>
                  <a:pt x="1465943" y="298140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8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87841FA-6976-4655-8A3B-D09268EF893A}"/>
              </a:ext>
            </a:extLst>
          </p:cNvPr>
          <p:cNvGrpSpPr/>
          <p:nvPr/>
        </p:nvGrpSpPr>
        <p:grpSpPr>
          <a:xfrm>
            <a:off x="1212890" y="1469631"/>
            <a:ext cx="3719774" cy="5063326"/>
            <a:chOff x="8281463" y="1442249"/>
            <a:chExt cx="3719774" cy="50633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0A8B47-ED1D-4FFF-8295-F41F01D80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463" y="1442249"/>
              <a:ext cx="3572480" cy="50594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EF4BF5-4D48-4874-8CC1-57F23A7E14F9}"/>
                </a:ext>
              </a:extLst>
            </p:cNvPr>
            <p:cNvSpPr/>
            <p:nvPr/>
          </p:nvSpPr>
          <p:spPr>
            <a:xfrm>
              <a:off x="8281463" y="5076825"/>
              <a:ext cx="410100" cy="1428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30CE5A-CB0A-42AA-ACEB-39B531051B63}"/>
                </a:ext>
              </a:extLst>
            </p:cNvPr>
            <p:cNvSpPr/>
            <p:nvPr/>
          </p:nvSpPr>
          <p:spPr>
            <a:xfrm>
              <a:off x="10706362" y="4118774"/>
              <a:ext cx="1294875" cy="552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Whispering Gallery modes resonators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99" y="3047474"/>
            <a:ext cx="2371537" cy="1780542"/>
          </a:xfrm>
        </p:spPr>
      </p:pic>
      <p:pic>
        <p:nvPicPr>
          <p:cNvPr id="1028" name="Picture 4" descr="Fig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90" y="4939621"/>
            <a:ext cx="3837329" cy="13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ure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8286" y="4873839"/>
            <a:ext cx="2410411" cy="15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98" y="1227245"/>
            <a:ext cx="2371537" cy="17798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650" y="1227245"/>
            <a:ext cx="2371537" cy="17786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3650" y="3047269"/>
            <a:ext cx="2371537" cy="1780715"/>
          </a:xfrm>
          <a:prstGeom prst="rect">
            <a:avLst/>
          </a:prstGeom>
        </p:spPr>
      </p:pic>
      <p:sp>
        <p:nvSpPr>
          <p:cNvPr id="1024" name="TextBox 1023"/>
          <p:cNvSpPr txBox="1"/>
          <p:nvPr/>
        </p:nvSpPr>
        <p:spPr>
          <a:xfrm>
            <a:off x="4956031" y="6303905"/>
            <a:ext cx="3879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Lee, et.al.,</a:t>
            </a:r>
            <a:r>
              <a:rPr lang="fr-FR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Nature </a:t>
            </a:r>
            <a:r>
              <a:rPr lang="fr-FR" sz="1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Photonics</a:t>
            </a:r>
            <a:r>
              <a:rPr lang="fr-FR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6, 369–373(2012)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5" name="TextBox 1024"/>
          <p:cNvSpPr txBox="1"/>
          <p:nvPr/>
        </p:nvSpPr>
        <p:spPr>
          <a:xfrm>
            <a:off x="8684308" y="6390190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Lecaplain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et.al., </a:t>
            </a:r>
            <a:r>
              <a:rPr lang="fr-FR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Communications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7, 13383 (2016)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6C6649A-96DA-41A5-9DD1-5271CD9B918B}"/>
              </a:ext>
            </a:extLst>
          </p:cNvPr>
          <p:cNvSpPr/>
          <p:nvPr/>
        </p:nvSpPr>
        <p:spPr>
          <a:xfrm>
            <a:off x="4444679" y="2476968"/>
            <a:ext cx="828677" cy="552451"/>
          </a:xfrm>
          <a:custGeom>
            <a:avLst/>
            <a:gdLst>
              <a:gd name="connsiteX0" fmla="*/ 0 w 541866"/>
              <a:gd name="connsiteY0" fmla="*/ 0 h 361244"/>
              <a:gd name="connsiteX1" fmla="*/ 203200 w 541866"/>
              <a:gd name="connsiteY1" fmla="*/ 259644 h 361244"/>
              <a:gd name="connsiteX2" fmla="*/ 541866 w 541866"/>
              <a:gd name="connsiteY2" fmla="*/ 361244 h 361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866" h="361244">
                <a:moveTo>
                  <a:pt x="0" y="0"/>
                </a:moveTo>
                <a:cubicBezTo>
                  <a:pt x="56444" y="99718"/>
                  <a:pt x="112889" y="199437"/>
                  <a:pt x="203200" y="259644"/>
                </a:cubicBezTo>
                <a:cubicBezTo>
                  <a:pt x="293511" y="319851"/>
                  <a:pt x="417688" y="340547"/>
                  <a:pt x="541866" y="361244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5" descr="C:\Users\gabrielg\Dropbox\poster\LesHouchesTexFile\atom_state.png">
            <a:extLst>
              <a:ext uri="{FF2B5EF4-FFF2-40B4-BE49-F238E27FC236}">
                <a16:creationId xmlns:a16="http://schemas.microsoft.com/office/drawing/2014/main" id="{28E62C14-32F8-43E3-A0BC-9F0D4516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426" y="2593775"/>
            <a:ext cx="507116" cy="50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05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5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Why WGMs?</a:t>
            </a:r>
            <a:endParaRPr lang="he-IL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64C90-E623-4FFE-B4D6-4792368CF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22065"/>
                <a:ext cx="10515600" cy="4993419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00000"/>
                  </a:lnSpc>
                </a:pPr>
                <a:r>
                  <a:rPr lang="en-US" sz="3200" dirty="0"/>
                  <a:t>Small mode volume</a:t>
                </a:r>
                <a:br>
                  <a:rPr lang="en-US" sz="3200" dirty="0"/>
                </a:br>
                <a:r>
                  <a:rPr lang="en-US" sz="3200" dirty="0">
                    <a:solidFill>
                      <a:srgbClr val="0E00C0"/>
                    </a:solidFill>
                  </a:rPr>
                  <a:t>FP limited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3200" dirty="0"/>
                  <a:t>Ultra-high Q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3200" dirty="0"/>
                  <a:t>Near perfect input-</a:t>
                </a:r>
                <a:br>
                  <a:rPr lang="en-US" sz="3200" dirty="0"/>
                </a:br>
                <a:r>
                  <a:rPr lang="en-US" sz="3200" dirty="0"/>
                  <a:t>output mode matching</a:t>
                </a:r>
                <a:br>
                  <a:rPr lang="en-US" sz="3200" dirty="0"/>
                </a:br>
                <a:r>
                  <a:rPr lang="en-US" sz="3200" dirty="0">
                    <a:solidFill>
                      <a:srgbClr val="0E00C0"/>
                    </a:solidFill>
                  </a:rPr>
                  <a:t>FP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E00C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solidFill>
                          <a:srgbClr val="0E00C0"/>
                        </a:solidFill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sz="3200" b="0" i="1" smtClean="0">
                        <a:solidFill>
                          <a:srgbClr val="0E00C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3200" dirty="0">
                  <a:solidFill>
                    <a:srgbClr val="0E00C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3200" dirty="0"/>
                  <a:t>Controlled coupling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100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01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br>
                  <a:rPr lang="en-US" sz="3200" dirty="0"/>
                </a:br>
                <a:r>
                  <a:rPr lang="en-US" sz="3200" dirty="0">
                    <a:solidFill>
                      <a:srgbClr val="0E00C0"/>
                    </a:solidFill>
                  </a:rPr>
                  <a:t>FP only few present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C64C90-E623-4FFE-B4D6-4792368CF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22065"/>
                <a:ext cx="10515600" cy="4993419"/>
              </a:xfrm>
              <a:blipFill>
                <a:blip r:embed="rId2"/>
                <a:stretch>
                  <a:fillRect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E1D0F-D3C6-445A-BB3B-08AC0D6B8C3B}"/>
              </a:ext>
            </a:extLst>
          </p:cNvPr>
          <p:cNvGrpSpPr/>
          <p:nvPr/>
        </p:nvGrpSpPr>
        <p:grpSpPr>
          <a:xfrm>
            <a:off x="6215800" y="1622065"/>
            <a:ext cx="5628326" cy="4216778"/>
            <a:chOff x="3632395" y="1731040"/>
            <a:chExt cx="5628326" cy="42167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6DAC2B-BF09-46B9-8B59-BD1B84A86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395" y="1731040"/>
              <a:ext cx="5628326" cy="42167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F1C93B-C41E-4DF0-889B-061F3A418261}"/>
                </a:ext>
              </a:extLst>
            </p:cNvPr>
            <p:cNvSpPr txBox="1"/>
            <p:nvPr/>
          </p:nvSpPr>
          <p:spPr>
            <a:xfrm>
              <a:off x="6984081" y="4088517"/>
              <a:ext cx="156685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Microsphere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6A9CF-11D7-42E3-934B-CFBAB18825A5}"/>
                </a:ext>
              </a:extLst>
            </p:cNvPr>
            <p:cNvSpPr txBox="1"/>
            <p:nvPr/>
          </p:nvSpPr>
          <p:spPr>
            <a:xfrm>
              <a:off x="5544164" y="2270593"/>
              <a:ext cx="156685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Microtoroid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68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Important numbers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984844" y="6449555"/>
            <a:ext cx="2946007" cy="40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+mj-lt"/>
                <a:cs typeface="Times" charset="0"/>
              </a:rPr>
              <a:t>Itay </a:t>
            </a:r>
            <a:r>
              <a:rPr lang="en-US" sz="1600" dirty="0" err="1">
                <a:solidFill>
                  <a:srgbClr val="000000"/>
                </a:solidFill>
                <a:latin typeface="+mj-lt"/>
                <a:cs typeface="Times" charset="0"/>
              </a:rPr>
              <a:t>Shomroni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Times" charset="0"/>
              </a:rPr>
              <a:t> PhD Thesis, 2014</a:t>
            </a:r>
            <a:endParaRPr lang="is-IS" sz="16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15929" y="2016781"/>
            <a:ext cx="9257934" cy="4357704"/>
            <a:chOff x="1675667" y="1726221"/>
            <a:chExt cx="9257934" cy="4357704"/>
          </a:xfrm>
        </p:grpSpPr>
        <p:grpSp>
          <p:nvGrpSpPr>
            <p:cNvPr id="23" name="Group 22"/>
            <p:cNvGrpSpPr/>
            <p:nvPr/>
          </p:nvGrpSpPr>
          <p:grpSpPr>
            <a:xfrm>
              <a:off x="1675667" y="1726221"/>
              <a:ext cx="9257934" cy="4357704"/>
              <a:chOff x="2170460" y="3550253"/>
              <a:chExt cx="7462257" cy="351248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0460" y="3550253"/>
                <a:ext cx="7462257" cy="3512480"/>
              </a:xfrm>
              <a:prstGeom prst="rect">
                <a:avLst/>
              </a:prstGeom>
            </p:spPr>
          </p:pic>
          <p:sp>
            <p:nvSpPr>
              <p:cNvPr id="22" name="Oval 21"/>
              <p:cNvSpPr/>
              <p:nvPr/>
            </p:nvSpPr>
            <p:spPr>
              <a:xfrm>
                <a:off x="6255618" y="4304298"/>
                <a:ext cx="172259" cy="14478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Freeform 3"/>
            <p:cNvSpPr/>
            <p:nvPr/>
          </p:nvSpPr>
          <p:spPr>
            <a:xfrm>
              <a:off x="5870575" y="2879725"/>
              <a:ext cx="723900" cy="298450"/>
            </a:xfrm>
            <a:custGeom>
              <a:avLst/>
              <a:gdLst>
                <a:gd name="connsiteX0" fmla="*/ 0 w 723900"/>
                <a:gd name="connsiteY0" fmla="*/ 98425 h 298450"/>
                <a:gd name="connsiteX1" fmla="*/ 184150 w 723900"/>
                <a:gd name="connsiteY1" fmla="*/ 22225 h 298450"/>
                <a:gd name="connsiteX2" fmla="*/ 320675 w 723900"/>
                <a:gd name="connsiteY2" fmla="*/ 0 h 298450"/>
                <a:gd name="connsiteX3" fmla="*/ 565150 w 723900"/>
                <a:gd name="connsiteY3" fmla="*/ 25400 h 298450"/>
                <a:gd name="connsiteX4" fmla="*/ 723900 w 723900"/>
                <a:gd name="connsiteY4" fmla="*/ 101600 h 298450"/>
                <a:gd name="connsiteX5" fmla="*/ 657225 w 723900"/>
                <a:gd name="connsiteY5" fmla="*/ 298450 h 298450"/>
                <a:gd name="connsiteX6" fmla="*/ 463550 w 723900"/>
                <a:gd name="connsiteY6" fmla="*/ 269875 h 298450"/>
                <a:gd name="connsiteX7" fmla="*/ 323850 w 723900"/>
                <a:gd name="connsiteY7" fmla="*/ 254000 h 298450"/>
                <a:gd name="connsiteX8" fmla="*/ 177800 w 723900"/>
                <a:gd name="connsiteY8" fmla="*/ 298450 h 298450"/>
                <a:gd name="connsiteX9" fmla="*/ 41275 w 723900"/>
                <a:gd name="connsiteY9" fmla="*/ 263525 h 298450"/>
                <a:gd name="connsiteX10" fmla="*/ 0 w 723900"/>
                <a:gd name="connsiteY10" fmla="*/ 98425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900" h="298450">
                  <a:moveTo>
                    <a:pt x="0" y="98425"/>
                  </a:moveTo>
                  <a:lnTo>
                    <a:pt x="184150" y="22225"/>
                  </a:lnTo>
                  <a:lnTo>
                    <a:pt x="320675" y="0"/>
                  </a:lnTo>
                  <a:lnTo>
                    <a:pt x="565150" y="25400"/>
                  </a:lnTo>
                  <a:lnTo>
                    <a:pt x="723900" y="101600"/>
                  </a:lnTo>
                  <a:lnTo>
                    <a:pt x="657225" y="298450"/>
                  </a:lnTo>
                  <a:lnTo>
                    <a:pt x="463550" y="269875"/>
                  </a:lnTo>
                  <a:lnTo>
                    <a:pt x="323850" y="254000"/>
                  </a:lnTo>
                  <a:lnTo>
                    <a:pt x="177800" y="298450"/>
                  </a:lnTo>
                  <a:lnTo>
                    <a:pt x="41275" y="263525"/>
                  </a:lnTo>
                  <a:lnTo>
                    <a:pt x="0" y="9842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9550" y="2502331"/>
                <a:ext cx="2985469" cy="125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Cooperativity - </a:t>
                </a:r>
                <a:endParaRPr lang="en-US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𝜿</m:t>
                                </m:r>
                              </m:e>
                              <m:sub>
                                <m: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𝜿</m:t>
                                </m:r>
                              </m:e>
                              <m:sub>
                                <m: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50" y="2502331"/>
                <a:ext cx="2985469" cy="1259127"/>
              </a:xfrm>
              <a:prstGeom prst="rect">
                <a:avLst/>
              </a:prstGeom>
              <a:blipFill>
                <a:blip r:embed="rId4"/>
                <a:stretch>
                  <a:fillRect l="-4286" t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368042" y="2548290"/>
                <a:ext cx="391053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rates in the system: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Spontaneous emission.</a:t>
                </a:r>
              </a:p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Atom-cavity coupling.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Cavity intrinsic losses.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Cavity-Fiber coupling.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042" y="2548290"/>
                <a:ext cx="3910537" cy="1938992"/>
              </a:xfrm>
              <a:prstGeom prst="rect">
                <a:avLst/>
              </a:prstGeom>
              <a:blipFill>
                <a:blip r:embed="rId5"/>
                <a:stretch>
                  <a:fillRect l="-2496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609547D-93DF-4558-80C9-055F9A442C1B}"/>
              </a:ext>
            </a:extLst>
          </p:cNvPr>
          <p:cNvGrpSpPr/>
          <p:nvPr/>
        </p:nvGrpSpPr>
        <p:grpSpPr>
          <a:xfrm>
            <a:off x="-3287601" y="1477634"/>
            <a:ext cx="2289663" cy="1070656"/>
            <a:chOff x="209309" y="4222230"/>
            <a:chExt cx="4328678" cy="20241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44447D-46A5-4200-BE2B-2B7613DC0E44}"/>
                </a:ext>
              </a:extLst>
            </p:cNvPr>
            <p:cNvGrpSpPr/>
            <p:nvPr/>
          </p:nvGrpSpPr>
          <p:grpSpPr>
            <a:xfrm>
              <a:off x="209309" y="4222230"/>
              <a:ext cx="689746" cy="2024108"/>
              <a:chOff x="2885304" y="1991004"/>
              <a:chExt cx="689746" cy="2024108"/>
            </a:xfrm>
          </p:grpSpPr>
          <p:sp>
            <p:nvSpPr>
              <p:cNvPr id="14" name="Flowchart: Direct Access Storage 13">
                <a:extLst>
                  <a:ext uri="{FF2B5EF4-FFF2-40B4-BE49-F238E27FC236}">
                    <a16:creationId xmlns:a16="http://schemas.microsoft.com/office/drawing/2014/main" id="{C204E115-0727-46BE-B04F-4B0BF10C764E}"/>
                  </a:ext>
                </a:extLst>
              </p:cNvPr>
              <p:cNvSpPr/>
              <p:nvPr/>
            </p:nvSpPr>
            <p:spPr>
              <a:xfrm>
                <a:off x="2885304" y="1991004"/>
                <a:ext cx="689746" cy="2024108"/>
              </a:xfrm>
              <a:prstGeom prst="flowChartMagneticDru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844BA81-7F4D-4B70-866E-ECAFA45AC411}"/>
                  </a:ext>
                </a:extLst>
              </p:cNvPr>
              <p:cNvSpPr/>
              <p:nvPr/>
            </p:nvSpPr>
            <p:spPr>
              <a:xfrm>
                <a:off x="3371563" y="2098136"/>
                <a:ext cx="188405" cy="1809844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E0864E0-B2C8-46B4-B1C7-2EDC0DC6148C}"/>
                </a:ext>
              </a:extLst>
            </p:cNvPr>
            <p:cNvGrpSpPr/>
            <p:nvPr/>
          </p:nvGrpSpPr>
          <p:grpSpPr>
            <a:xfrm flipH="1">
              <a:off x="3848241" y="4222230"/>
              <a:ext cx="689746" cy="2024108"/>
              <a:chOff x="2885304" y="1991004"/>
              <a:chExt cx="689746" cy="2024108"/>
            </a:xfrm>
          </p:grpSpPr>
          <p:sp>
            <p:nvSpPr>
              <p:cNvPr id="18" name="Flowchart: Direct Access Storage 17">
                <a:extLst>
                  <a:ext uri="{FF2B5EF4-FFF2-40B4-BE49-F238E27FC236}">
                    <a16:creationId xmlns:a16="http://schemas.microsoft.com/office/drawing/2014/main" id="{5F8C1D97-9BDE-429C-B410-E020997E844C}"/>
                  </a:ext>
                </a:extLst>
              </p:cNvPr>
              <p:cNvSpPr/>
              <p:nvPr/>
            </p:nvSpPr>
            <p:spPr>
              <a:xfrm>
                <a:off x="2885304" y="1991004"/>
                <a:ext cx="689746" cy="2024108"/>
              </a:xfrm>
              <a:prstGeom prst="flowChartMagneticDru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CE2D3EC-9A72-4EC7-AA17-3A21D13D61AA}"/>
                  </a:ext>
                </a:extLst>
              </p:cNvPr>
              <p:cNvSpPr/>
              <p:nvPr/>
            </p:nvSpPr>
            <p:spPr>
              <a:xfrm>
                <a:off x="3371563" y="2098136"/>
                <a:ext cx="188405" cy="1809844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4EA30BC-3029-4EB4-8EFB-CAB61FD49364}"/>
                </a:ext>
              </a:extLst>
            </p:cNvPr>
            <p:cNvGrpSpPr/>
            <p:nvPr/>
          </p:nvGrpSpPr>
          <p:grpSpPr>
            <a:xfrm>
              <a:off x="783883" y="4329362"/>
              <a:ext cx="3177949" cy="1833484"/>
              <a:chOff x="4621928" y="2098136"/>
              <a:chExt cx="3177949" cy="183348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7E3E8E1-4462-44EE-97B2-6DEA7777E54C}"/>
                  </a:ext>
                </a:extLst>
              </p:cNvPr>
              <p:cNvGrpSpPr/>
              <p:nvPr/>
            </p:nvGrpSpPr>
            <p:grpSpPr>
              <a:xfrm>
                <a:off x="4621928" y="2098136"/>
                <a:ext cx="3177949" cy="1833484"/>
                <a:chOff x="8670394" y="4279638"/>
                <a:chExt cx="3177949" cy="1833484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8E8AA48-B9C2-4CB0-BAB6-CD8E17581C84}"/>
                    </a:ext>
                  </a:extLst>
                </p:cNvPr>
                <p:cNvSpPr/>
                <p:nvPr/>
              </p:nvSpPr>
              <p:spPr>
                <a:xfrm>
                  <a:off x="8678008" y="4288430"/>
                  <a:ext cx="3162033" cy="1801368"/>
                </a:xfrm>
                <a:prstGeom prst="rect">
                  <a:avLst/>
                </a:prstGeom>
                <a:solidFill>
                  <a:srgbClr val="FFC000">
                    <a:alpha val="50196"/>
                  </a:srgbClr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F0A8C62-EE01-4EBE-8E32-49E0F6B73BC4}"/>
                    </a:ext>
                  </a:extLst>
                </p:cNvPr>
                <p:cNvGrpSpPr/>
                <p:nvPr/>
              </p:nvGrpSpPr>
              <p:grpSpPr>
                <a:xfrm>
                  <a:off x="8670394" y="4279638"/>
                  <a:ext cx="3177949" cy="1833484"/>
                  <a:chOff x="4617621" y="1343818"/>
                  <a:chExt cx="3177949" cy="1833484"/>
                </a:xfrm>
                <a:solidFill>
                  <a:schemeClr val="bg1"/>
                </a:solidFill>
              </p:grpSpPr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96CD6C86-8EBD-4066-9516-6B1DD083B908}"/>
                      </a:ext>
                    </a:extLst>
                  </p:cNvPr>
                  <p:cNvCxnSpPr>
                    <a:endCxn id="31" idx="0"/>
                  </p:cNvCxnSpPr>
                  <p:nvPr/>
                </p:nvCxnSpPr>
                <p:spPr>
                  <a:xfrm flipH="1">
                    <a:off x="4617621" y="1343818"/>
                    <a:ext cx="3926" cy="1833484"/>
                  </a:xfrm>
                  <a:prstGeom prst="line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A1A15DD4-02EA-44CA-9D84-8D701CE569CA}"/>
                      </a:ext>
                    </a:extLst>
                  </p:cNvPr>
                  <p:cNvCxnSpPr>
                    <a:endCxn id="31" idx="2"/>
                  </p:cNvCxnSpPr>
                  <p:nvPr/>
                </p:nvCxnSpPr>
                <p:spPr>
                  <a:xfrm>
                    <a:off x="7791645" y="1343818"/>
                    <a:ext cx="0" cy="1824692"/>
                  </a:xfrm>
                  <a:prstGeom prst="line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Freeform 27">
                    <a:extLst>
                      <a:ext uri="{FF2B5EF4-FFF2-40B4-BE49-F238E27FC236}">
                        <a16:creationId xmlns:a16="http://schemas.microsoft.com/office/drawing/2014/main" id="{6FAAAF24-4170-40E0-A74E-F0F982100498}"/>
                      </a:ext>
                    </a:extLst>
                  </p:cNvPr>
                  <p:cNvSpPr/>
                  <p:nvPr/>
                </p:nvSpPr>
                <p:spPr>
                  <a:xfrm>
                    <a:off x="4621547" y="1343818"/>
                    <a:ext cx="3174023" cy="492369"/>
                  </a:xfrm>
                  <a:custGeom>
                    <a:avLst/>
                    <a:gdLst>
                      <a:gd name="connsiteX0" fmla="*/ 3174023 w 3174023"/>
                      <a:gd name="connsiteY0" fmla="*/ 0 h 492369"/>
                      <a:gd name="connsiteX1" fmla="*/ 1608992 w 3174023"/>
                      <a:gd name="connsiteY1" fmla="*/ 492369 h 492369"/>
                      <a:gd name="connsiteX2" fmla="*/ 0 w 3174023"/>
                      <a:gd name="connsiteY2" fmla="*/ 0 h 492369"/>
                      <a:gd name="connsiteX3" fmla="*/ 0 w 3174023"/>
                      <a:gd name="connsiteY3" fmla="*/ 0 h 492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74023" h="492369">
                        <a:moveTo>
                          <a:pt x="3174023" y="0"/>
                        </a:moveTo>
                        <a:cubicBezTo>
                          <a:pt x="2656009" y="246184"/>
                          <a:pt x="2137996" y="492369"/>
                          <a:pt x="1608992" y="492369"/>
                        </a:cubicBezTo>
                        <a:cubicBezTo>
                          <a:pt x="1079988" y="492369"/>
                          <a:pt x="0" y="0"/>
                          <a:pt x="0" y="0"/>
                        </a:cubicBezTo>
                        <a:lnTo>
                          <a:pt x="0" y="0"/>
                        </a:ln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Freeform 28">
                    <a:extLst>
                      <a:ext uri="{FF2B5EF4-FFF2-40B4-BE49-F238E27FC236}">
                        <a16:creationId xmlns:a16="http://schemas.microsoft.com/office/drawing/2014/main" id="{22281465-6392-4563-8532-0D2A26F26122}"/>
                      </a:ext>
                    </a:extLst>
                  </p:cNvPr>
                  <p:cNvSpPr/>
                  <p:nvPr/>
                </p:nvSpPr>
                <p:spPr>
                  <a:xfrm>
                    <a:off x="4617621" y="2702511"/>
                    <a:ext cx="3174024" cy="474791"/>
                  </a:xfrm>
                  <a:custGeom>
                    <a:avLst/>
                    <a:gdLst>
                      <a:gd name="connsiteX0" fmla="*/ 0 w 3174024"/>
                      <a:gd name="connsiteY0" fmla="*/ 474791 h 474791"/>
                      <a:gd name="connsiteX1" fmla="*/ 1565031 w 3174024"/>
                      <a:gd name="connsiteY1" fmla="*/ 6 h 474791"/>
                      <a:gd name="connsiteX2" fmla="*/ 3174024 w 3174024"/>
                      <a:gd name="connsiteY2" fmla="*/ 465999 h 474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174024" h="474791">
                        <a:moveTo>
                          <a:pt x="0" y="474791"/>
                        </a:moveTo>
                        <a:cubicBezTo>
                          <a:pt x="518013" y="238131"/>
                          <a:pt x="1036027" y="1471"/>
                          <a:pt x="1565031" y="6"/>
                        </a:cubicBezTo>
                        <a:cubicBezTo>
                          <a:pt x="2094035" y="-1459"/>
                          <a:pt x="2634029" y="232270"/>
                          <a:pt x="3174024" y="4659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F9150BE-39AC-44C7-96A1-5089F88F4973}"/>
                  </a:ext>
                </a:extLst>
              </p:cNvPr>
              <p:cNvSpPr/>
              <p:nvPr/>
            </p:nvSpPr>
            <p:spPr>
              <a:xfrm>
                <a:off x="6224698" y="2599297"/>
                <a:ext cx="84483" cy="857532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C362BA-0B11-4CD4-8601-D77D7E793287}"/>
                  </a:ext>
                </a:extLst>
              </p:cNvPr>
              <p:cNvSpPr txBox="1"/>
              <p:nvPr/>
            </p:nvSpPr>
            <p:spPr>
              <a:xfrm>
                <a:off x="-1781689" y="2625078"/>
                <a:ext cx="1242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C362BA-0B11-4CD4-8601-D77D7E793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81689" y="2625078"/>
                <a:ext cx="1242874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7BA3B4-2A9F-42EC-B0C3-CC05AC6B434E}"/>
                  </a:ext>
                </a:extLst>
              </p:cNvPr>
              <p:cNvSpPr txBox="1"/>
              <p:nvPr/>
            </p:nvSpPr>
            <p:spPr>
              <a:xfrm>
                <a:off x="-3593762" y="2608090"/>
                <a:ext cx="12973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7BA3B4-2A9F-42EC-B0C3-CC05AC6B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3762" y="2608090"/>
                <a:ext cx="129736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34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87F-3FA9-4B54-A243-F992ECE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96" y="18255"/>
            <a:ext cx="1146830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The system</a:t>
            </a:r>
            <a:endParaRPr lang="he-IL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1C867-EDA7-4D92-B247-7A0749EE08DA}"/>
              </a:ext>
            </a:extLst>
          </p:cNvPr>
          <p:cNvCxnSpPr/>
          <p:nvPr/>
        </p:nvCxnSpPr>
        <p:spPr>
          <a:xfrm>
            <a:off x="554182" y="1129553"/>
            <a:ext cx="11083636" cy="0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35169" y="1269142"/>
            <a:ext cx="10567780" cy="5350669"/>
            <a:chOff x="835169" y="1269142"/>
            <a:chExt cx="10567780" cy="5350669"/>
          </a:xfrm>
        </p:grpSpPr>
        <p:pic>
          <p:nvPicPr>
            <p:cNvPr id="7" name="Picture 6" descr="Coupled_Sphere.png">
              <a:extLst>
                <a:ext uri="{FF2B5EF4-FFF2-40B4-BE49-F238E27FC236}">
                  <a16:creationId xmlns:a16="http://schemas.microsoft.com/office/drawing/2014/main" id="{5DB12835-B339-432A-8632-48EAD67C6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7311" y="1269142"/>
              <a:ext cx="3195638" cy="2998058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</p:pic>
        <p:pic>
          <p:nvPicPr>
            <p:cNvPr id="8" name="Picture 7" descr="D:\PPTs\Faculty Day Jan 2014\Good lab pics\20130530_020337.jpg">
              <a:extLst>
                <a:ext uri="{FF2B5EF4-FFF2-40B4-BE49-F238E27FC236}">
                  <a16:creationId xmlns:a16="http://schemas.microsoft.com/office/drawing/2014/main" id="{E695460E-4F43-4F30-B08D-E0D1E8854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69" y="1269142"/>
              <a:ext cx="7134225" cy="535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B33C4DE-BED8-42FA-A637-90A443B41D54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874669" y="4214816"/>
              <a:ext cx="640557" cy="847722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3D856C-CE23-4B16-A28D-98CD1C468936}"/>
                </a:ext>
              </a:extLst>
            </p:cNvPr>
            <p:cNvSpPr txBox="1"/>
            <p:nvPr/>
          </p:nvSpPr>
          <p:spPr>
            <a:xfrm>
              <a:off x="6143625" y="5062538"/>
              <a:ext cx="146208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Optic fiber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D0CAFF8-E208-4E68-A355-47D829BBB13E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4761016" y="2919473"/>
              <a:ext cx="530118" cy="409515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116FCB-A89F-407A-8963-46F9EB519F6E}"/>
                </a:ext>
              </a:extLst>
            </p:cNvPr>
            <p:cNvSpPr txBox="1"/>
            <p:nvPr/>
          </p:nvSpPr>
          <p:spPr>
            <a:xfrm>
              <a:off x="4471984" y="2519363"/>
              <a:ext cx="16383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Tapered fiber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B363CAA-FBF2-4D92-B89D-54F451698CDF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4086222" y="2919473"/>
              <a:ext cx="503208" cy="509527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79715E-0A5E-487A-9E10-236503A41105}"/>
                </a:ext>
              </a:extLst>
            </p:cNvPr>
            <p:cNvSpPr txBox="1"/>
            <p:nvPr/>
          </p:nvSpPr>
          <p:spPr>
            <a:xfrm>
              <a:off x="2519364" y="2565530"/>
              <a:ext cx="1566858" cy="70788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Microsphere Chip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10C3ED5-B869-4A46-BCA7-B1E44668F63D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806001" y="5062538"/>
              <a:ext cx="370712" cy="785812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DA29AA-F8E7-48B6-9736-A94E03E78F88}"/>
                </a:ext>
              </a:extLst>
            </p:cNvPr>
            <p:cNvSpPr txBox="1"/>
            <p:nvPr/>
          </p:nvSpPr>
          <p:spPr>
            <a:xfrm>
              <a:off x="3022572" y="4354652"/>
              <a:ext cx="1566858" cy="70788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Rb</a:t>
              </a:r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Depensers</a:t>
              </a:r>
              <a:endPara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F9F99343-FB2F-4259-BF7A-C80F3DBFB29A}"/>
                </a:ext>
              </a:extLst>
            </p:cNvPr>
            <p:cNvSpPr/>
            <p:nvPr/>
          </p:nvSpPr>
          <p:spPr>
            <a:xfrm rot="451468">
              <a:off x="4339738" y="3300793"/>
              <a:ext cx="395287" cy="264232"/>
            </a:xfrm>
            <a:prstGeom prst="parallelogram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3CBD12-71CD-4BEE-8729-13791616186B}"/>
                </a:ext>
              </a:extLst>
            </p:cNvPr>
            <p:cNvSpPr txBox="1"/>
            <p:nvPr/>
          </p:nvSpPr>
          <p:spPr>
            <a:xfrm>
              <a:off x="8207311" y="1840742"/>
              <a:ext cx="16383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Nanofiber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93FBE0-DE5B-4592-A6CB-45EBF8921AD0}"/>
                </a:ext>
              </a:extLst>
            </p:cNvPr>
            <p:cNvSpPr txBox="1"/>
            <p:nvPr/>
          </p:nvSpPr>
          <p:spPr>
            <a:xfrm>
              <a:off x="9141928" y="2568116"/>
              <a:ext cx="156685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Microsphere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C17D09-F569-49C9-A510-77452B61798F}"/>
                </a:ext>
              </a:extLst>
            </p:cNvPr>
            <p:cNvSpPr txBox="1"/>
            <p:nvPr/>
          </p:nvSpPr>
          <p:spPr>
            <a:xfrm>
              <a:off x="1062038" y="1390650"/>
              <a:ext cx="3762375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Vacuum Chamber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83" y="1187386"/>
            <a:ext cx="7451811" cy="55888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C17D09-F569-49C9-A510-77452B61798F}"/>
              </a:ext>
            </a:extLst>
          </p:cNvPr>
          <p:cNvSpPr txBox="1"/>
          <p:nvPr/>
        </p:nvSpPr>
        <p:spPr>
          <a:xfrm>
            <a:off x="5853417" y="2383451"/>
            <a:ext cx="37623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Vacuum Chamber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291134" y="2919473"/>
            <a:ext cx="819150" cy="2547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C17D09-F569-49C9-A510-77452B61798F}"/>
              </a:ext>
            </a:extLst>
          </p:cNvPr>
          <p:cNvSpPr txBox="1"/>
          <p:nvPr/>
        </p:nvSpPr>
        <p:spPr>
          <a:xfrm>
            <a:off x="4857027" y="1790705"/>
            <a:ext cx="376237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963894" y="2326727"/>
            <a:ext cx="150000" cy="57435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1st Integration of the cavity-QED chamber picture no.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4" y="1269142"/>
            <a:ext cx="7195071" cy="539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2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4" grpId="0"/>
      <p:bldP spid="24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5764</TotalTime>
  <Words>683</Words>
  <Application>Microsoft Office PowerPoint</Application>
  <PresentationFormat>Widescreen</PresentationFormat>
  <Paragraphs>276</Paragraphs>
  <Slides>36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Garamond</vt:lpstr>
      <vt:lpstr>Symbol</vt:lpstr>
      <vt:lpstr>Times New Roman</vt:lpstr>
      <vt:lpstr>Office Theme</vt:lpstr>
      <vt:lpstr>Cavity-QED with WGM resonators</vt:lpstr>
      <vt:lpstr>Outline</vt:lpstr>
      <vt:lpstr>Quantum Links</vt:lpstr>
      <vt:lpstr>Optical resonators</vt:lpstr>
      <vt:lpstr>Optical resonators – important numbers</vt:lpstr>
      <vt:lpstr>Whispering Gallery modes resonators</vt:lpstr>
      <vt:lpstr>Why WGMs?</vt:lpstr>
      <vt:lpstr>Important numbers</vt:lpstr>
      <vt:lpstr>The system</vt:lpstr>
      <vt:lpstr>Coupling light</vt:lpstr>
      <vt:lpstr>Fiber pulling &amp; mounting</vt:lpstr>
      <vt:lpstr>How does it work?</vt:lpstr>
      <vt:lpstr>PowerPoint Presentation</vt:lpstr>
      <vt:lpstr>PowerPoint Presentation</vt:lpstr>
      <vt:lpstr>Locking the resonator frequency </vt:lpstr>
      <vt:lpstr>Locking the resonator frequency </vt:lpstr>
      <vt:lpstr>Locking the resonator frequency </vt:lpstr>
      <vt:lpstr>Locking the resonator frequency </vt:lpstr>
      <vt:lpstr>Locking the resonator frequency </vt:lpstr>
      <vt:lpstr>PowerPoint Presentation</vt:lpstr>
      <vt:lpstr>Photon-Atom interaction</vt:lpstr>
      <vt:lpstr>Single-photon Raman interaction (SPRINT)</vt:lpstr>
      <vt:lpstr>Transit measurements</vt:lpstr>
      <vt:lpstr>Experimental sequence</vt:lpstr>
      <vt:lpstr>Post-selection</vt:lpstr>
      <vt:lpstr>The problems with falling atoms</vt:lpstr>
      <vt:lpstr>Single atom trapping</vt:lpstr>
      <vt:lpstr>Single atom trapping</vt:lpstr>
      <vt:lpstr>Atomic fountain</vt:lpstr>
      <vt:lpstr>Single atom trapping</vt:lpstr>
      <vt:lpstr>Optical trap</vt:lpstr>
      <vt:lpstr>Optical trap – A suitable resonator</vt:lpstr>
      <vt:lpstr>Optical trap – A suitable resonator</vt:lpstr>
      <vt:lpstr>Optical trap – A suitable resonator</vt:lpstr>
      <vt:lpstr>Optical trap – system upgrades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 Korn</dc:creator>
  <cp:lastModifiedBy>Gabriel Guendelman</cp:lastModifiedBy>
  <cp:revision>163</cp:revision>
  <dcterms:created xsi:type="dcterms:W3CDTF">2019-07-12T08:55:32Z</dcterms:created>
  <dcterms:modified xsi:type="dcterms:W3CDTF">2019-11-21T11:38:21Z</dcterms:modified>
</cp:coreProperties>
</file>